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63" r:id="rId3"/>
    <p:sldId id="276" r:id="rId4"/>
    <p:sldId id="264" r:id="rId5"/>
    <p:sldId id="277" r:id="rId6"/>
    <p:sldId id="268" r:id="rId7"/>
    <p:sldId id="269" r:id="rId8"/>
    <p:sldId id="274" r:id="rId9"/>
    <p:sldId id="275" r:id="rId10"/>
    <p:sldId id="271" r:id="rId11"/>
    <p:sldId id="278" r:id="rId12"/>
    <p:sldId id="272" r:id="rId13"/>
    <p:sldId id="273" r:id="rId1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4" y="81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2.wmf"  /><Relationship Id="rId2" Type="http://schemas.openxmlformats.org/officeDocument/2006/relationships/image" Target="../media/image3.wmf"  /></Relationships>
</file>

<file path=ppt/drawings/_rels/vmlDrawing2.vml.rels><?xml version="1.0" encoding="UTF-8" standalone="yes" ?><Relationships xmlns="http://schemas.openxmlformats.org/package/2006/relationships"><Relationship Id="rId1" Type="http://schemas.openxmlformats.org/officeDocument/2006/relationships/image" Target="../media/image5.wmf"  /><Relationship Id="rId2" Type="http://schemas.openxmlformats.org/officeDocument/2006/relationships/image" Target="../media/image6.wmf"  /></Relationships>
</file>

<file path=ppt/drawings/_rels/vmlDrawing3.vml.rels><?xml version="1.0" encoding="UTF-8" standalone="yes" ?><Relationships xmlns="http://schemas.openxmlformats.org/package/2006/relationships"><Relationship Id="rId1" Type="http://schemas.openxmlformats.org/officeDocument/2006/relationships/image" Target="../media/image20.wmf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85FC1-B576-44F5-BAC2-448F38DB4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8619DC-B6C5-4638-9C57-4E20F762C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A1E52-F839-499E-9ECA-CB8841FF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82BA40-0928-4964-924F-2B4D173A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7C5052-3537-4941-A064-3BDC8DC6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83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D3AF6-114B-4048-8CE1-4A8F4CB7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37A63E-6501-4AD2-ABD9-7FDA7C90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3724E0-710A-4FC4-99D0-901ACBB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48F080-A879-439B-A4E2-8FAE5629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44D253-5CB2-4E5F-85DF-776BBBCC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4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59096F1-7F50-4999-92FD-3155E9772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8654FD-C74E-4CA9-B61E-180AFA57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2B3954-51D7-4B46-BE1B-9B7CD9CB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ABB416-2F3B-4B62-8799-4D08D6B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46F22F-AAA7-49D8-8F9A-CEFC27FC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8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DCBA-6A61-4BB9-B353-EBDE6F51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FA07D6-D4F8-49A2-80E0-971814CC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ABB081-FF96-4AAA-9918-C7033175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640346-EFFA-4EFA-ADE0-17C63E6A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D76A8D-22F4-4DF4-A4C5-5C9A038E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56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AD7A9-65EF-4F22-863E-CDDA573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3966CF-AE27-429C-8E51-13A17F9A5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44C930-376E-4EC4-8C32-FA7D381C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04A460-C648-40C5-9E9A-74F375F3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03635C-8882-45D0-B5B8-678D1224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493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6394D0-7CE0-43A3-91D4-FD561B31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1CE001-C33D-4618-8CA4-B2DE2F024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B2BCFA-995A-4F31-825B-D3094125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7E47F4-05EC-48A8-8DB6-AF6E7D3C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225C6-2DF5-45BB-9DEE-8FD08882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22CDD6-F160-45E3-A3AE-13F1D87C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03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5DDFF-8D6A-4977-AA35-223B06AA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0D8951-358F-4AC0-87B2-8F44C544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0AE439-EB57-47E1-9DE3-0E81E54E4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BA52D08-1DFD-4BB2-950C-486FDF05D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784DBA5-B2B4-46D8-B395-C04ABC1A8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C3529BB-157A-4C42-AB43-10841252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13ED353-114E-4783-A8CF-65323F34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3C53C99-1748-4608-AD60-2A20E628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0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93C99A-C5F6-4E29-9C82-7521529D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76CC55-E6A3-456B-97E5-77963391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0BA912-6E17-422A-AF71-171B9793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5A1E71-C62B-4D48-85E5-89AD9B22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9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173A31-53D6-4C51-B440-3B258B96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AD8CB5F-17A9-4AC0-8EC4-67065D3B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C60865-8DC8-4E68-8DA9-FFB2FFB5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954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D46B44-7056-49AE-9139-7195FF69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F47DF1-0C99-4211-A7FD-7AEB88E4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021229-A353-4EDD-B4B0-14A1A08D8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F48675-B112-4228-B7F7-9E51CC05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1DA66E-5C7A-45DC-B405-CACF66B1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981FAF-6155-4438-8949-13597659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69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16D89F-C31F-466A-A932-94B93650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142C83-B2C6-4337-939D-C7675844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38D6B4-84B9-4A9C-B211-A733DE67E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9477C0-C12F-497C-82F5-E7F8D60A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A2C5C8-9AE4-4800-A2D0-18A8AB2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27434D-7B6A-4FB8-B704-D661712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5130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15529C-8728-401E-B779-4FE263AF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B2AF5A-B94B-44F8-8347-84E2A58C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D1F65D-5AFB-4D97-8170-446759580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A684-CCE9-4CD4-984B-486EA0475B6C}" type="datetimeFigureOut">
              <a:rPr lang="ko-KR" altLang="en-US" smtClean="0"/>
              <a:t>2024-01-17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C2DCD9-EA8F-4B5C-A09F-55EF46FAD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C0A6D4-F12E-49D1-B674-8E2DD3E2E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15D-74A5-4C0B-9096-909F090E6DB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8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vmlDrawing" Target="../drawings/vmlDrawing3.vml"  /><Relationship Id="rId2" Type="http://schemas.openxmlformats.org/officeDocument/2006/relationships/slideLayout" Target="../slideLayouts/slideLayout2.xml"  /><Relationship Id="rId3" Type="http://schemas.openxmlformats.org/officeDocument/2006/relationships/oleObject" Target="../embeddings/oleObject5.bin"  /><Relationship Id="rId4" Type="http://schemas.openxmlformats.org/officeDocument/2006/relationships/image" Target="../media/image20.wmf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vmlDrawing" Target="../drawings/vmlDrawing1.vml"  /><Relationship Id="rId2" Type="http://schemas.openxmlformats.org/officeDocument/2006/relationships/slideLayout" Target="../slideLayouts/slideLayout2.xml"  /><Relationship Id="rId3" Type="http://schemas.openxmlformats.org/officeDocument/2006/relationships/oleObject" Target="../embeddings/oleObject1.bin"  /><Relationship Id="rId4" Type="http://schemas.openxmlformats.org/officeDocument/2006/relationships/image" Target="../media/image2.wmf"  /><Relationship Id="rId5" Type="http://schemas.openxmlformats.org/officeDocument/2006/relationships/oleObject" Target="../embeddings/oleObject2.bin"  /><Relationship Id="rId6" Type="http://schemas.openxmlformats.org/officeDocument/2006/relationships/image" Target="../media/image3.wmf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vmlDrawing" Target="../drawings/vmlDrawing2.vml"  /><Relationship Id="rId2" Type="http://schemas.openxmlformats.org/officeDocument/2006/relationships/slideLayout" Target="../slideLayouts/slideLayout2.xml"  /><Relationship Id="rId3" Type="http://schemas.openxmlformats.org/officeDocument/2006/relationships/oleObject" Target="../embeddings/oleObject3.bin"  /><Relationship Id="rId4" Type="http://schemas.openxmlformats.org/officeDocument/2006/relationships/image" Target="../media/image5.wmf"  /><Relationship Id="rId5" Type="http://schemas.openxmlformats.org/officeDocument/2006/relationships/oleObject" Target="../embeddings/oleObject4.bin"  /><Relationship Id="rId6" Type="http://schemas.openxmlformats.org/officeDocument/2006/relationships/image" Target="../media/image6.wmf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815104"/>
            <a:ext cx="9144000" cy="1035664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패션창작스튜디오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2524991"/>
            <a:ext cx="9144000" cy="385592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altLang="ko-KR"/>
              <a:t>5</a:t>
            </a:r>
            <a:r>
              <a:rPr lang="ko-KR" altLang="en-US"/>
              <a:t>층 스테이지 관련 장비 매뉴얼 간략본</a:t>
            </a:r>
            <a:endParaRPr lang="ko-KR" altLang="en-US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ko-KR" altLang="en-US"/>
              <a:t>○ 오디오 믹서 x32 compact 사용법 숙지</a:t>
            </a:r>
            <a:r>
              <a:rPr lang="en-US" altLang="ko-KR"/>
              <a:t>(</a:t>
            </a:r>
            <a:r>
              <a:rPr lang="ko-KR" altLang="en-US"/>
              <a:t>유트브</a:t>
            </a:r>
            <a:r>
              <a:rPr lang="en-US" altLang="ko-KR"/>
              <a:t>)</a:t>
            </a:r>
            <a:endParaRPr lang="en-US" altLang="ko-KR"/>
          </a:p>
          <a:p>
            <a:pPr lvl="0">
              <a:defRPr/>
            </a:pPr>
            <a:r>
              <a:rPr lang="ko-KR" altLang="en-US"/>
              <a:t>○ 조명 콘솔 </a:t>
            </a:r>
            <a:r>
              <a:rPr lang="en-US" altLang="ko-KR"/>
              <a:t>avolites tiger touch 2 </a:t>
            </a:r>
            <a:r>
              <a:rPr lang="ko-KR" altLang="en-US"/>
              <a:t>사용법 숙지</a:t>
            </a:r>
            <a:r>
              <a:rPr lang="en-US" altLang="ko-KR"/>
              <a:t>(</a:t>
            </a:r>
            <a:r>
              <a:rPr lang="ko-KR" altLang="en-US"/>
              <a:t>유트브</a:t>
            </a:r>
            <a:r>
              <a:rPr lang="en-US" altLang="ko-KR"/>
              <a:t>)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○ 내부 전광판 송출 가이드 </a:t>
            </a:r>
            <a:r>
              <a:rPr lang="en-US" altLang="ko-KR"/>
              <a:t>(OBS)</a:t>
            </a: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 b="1">
                <a:solidFill>
                  <a:srgbClr val="ff0000"/>
                </a:solidFill>
              </a:rPr>
              <a:t>*</a:t>
            </a:r>
            <a:r>
              <a:rPr lang="ko-KR" altLang="en-US" b="1">
                <a:solidFill>
                  <a:srgbClr val="ff0000"/>
                </a:solidFill>
              </a:rPr>
              <a:t>담당직원이 없습니다</a:t>
            </a:r>
            <a:r>
              <a:rPr lang="en-US" altLang="ko-KR" b="1">
                <a:solidFill>
                  <a:srgbClr val="ff0000"/>
                </a:solidFill>
              </a:rPr>
              <a:t>.</a:t>
            </a:r>
            <a:r>
              <a:rPr lang="ko-KR" altLang="en-US" b="1">
                <a:solidFill>
                  <a:srgbClr val="ff0000"/>
                </a:solidFill>
              </a:rPr>
              <a:t> 대관업체에서 사용법을 숙지하시거나 감독님을 섭외하셔야 합니다</a:t>
            </a:r>
            <a:r>
              <a:rPr lang="en-US" altLang="ko-KR" b="1">
                <a:solidFill>
                  <a:srgbClr val="ff0000"/>
                </a:solidFill>
              </a:rPr>
              <a:t>.*</a:t>
            </a:r>
            <a:endParaRPr lang="en-US" altLang="ko-KR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FB9AB89-E33A-4980-8731-2441C546CA89}"/>
              </a:ext>
            </a:extLst>
          </p:cNvPr>
          <p:cNvSpPr/>
          <p:nvPr/>
        </p:nvSpPr>
        <p:spPr>
          <a:xfrm>
            <a:off x="337925" y="496957"/>
            <a:ext cx="11198097" cy="6287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548C684-655D-4BAF-9EE9-368D125A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87442"/>
            <a:ext cx="11320674" cy="1325563"/>
          </a:xfrm>
        </p:spPr>
        <p:txBody>
          <a:bodyPr/>
          <a:lstStyle/>
          <a:p>
            <a:r>
              <a:rPr lang="ko-KR" altLang="en-US" dirty="0"/>
              <a:t>노트북 송출</a:t>
            </a:r>
            <a:r>
              <a:rPr lang="en-US" altLang="ko-KR" dirty="0"/>
              <a:t>~</a:t>
            </a:r>
            <a:r>
              <a:rPr lang="ko-KR" altLang="en-US" dirty="0"/>
              <a:t>모니터 보내기 </a:t>
            </a:r>
            <a:r>
              <a:rPr lang="en-US" altLang="ko-KR" dirty="0"/>
              <a:t>(OBS STUDIO)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A1BEFB-CC43-4CA3-A313-18E93BE9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52"/>
            <a:ext cx="4837043" cy="4351338"/>
          </a:xfrm>
        </p:spPr>
        <p:txBody>
          <a:bodyPr/>
          <a:lstStyle/>
          <a:p>
            <a:r>
              <a:rPr lang="ko-KR" altLang="en-US" dirty="0"/>
              <a:t>기본 셋팅 </a:t>
            </a:r>
            <a:r>
              <a:rPr lang="en-US" altLang="ko-KR" dirty="0"/>
              <a:t>– </a:t>
            </a:r>
            <a:r>
              <a:rPr lang="ko-KR" altLang="en-US" dirty="0"/>
              <a:t>모니터 설정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sz="1800" dirty="0"/>
              <a:t>HDMI </a:t>
            </a:r>
            <a:r>
              <a:rPr lang="ko-KR" altLang="en-US" sz="1800" dirty="0"/>
              <a:t>케이블을 노트북에 연결</a:t>
            </a:r>
            <a:r>
              <a:rPr lang="en-US" altLang="ko-KR" sz="1800" dirty="0"/>
              <a:t>.                           </a:t>
            </a:r>
          </a:p>
          <a:p>
            <a:pPr marL="0" indent="0">
              <a:buNone/>
            </a:pPr>
            <a:r>
              <a:rPr lang="en-US" altLang="ko-KR" sz="1800" dirty="0"/>
              <a:t>     &gt; </a:t>
            </a:r>
            <a:r>
              <a:rPr lang="ko-KR" altLang="en-US" sz="1800" dirty="0"/>
              <a:t>메인 </a:t>
            </a:r>
            <a:r>
              <a:rPr lang="en-US" altLang="ko-KR" sz="1800" dirty="0"/>
              <a:t>PC </a:t>
            </a:r>
            <a:r>
              <a:rPr lang="ko-KR" altLang="en-US" sz="1800" dirty="0"/>
              <a:t>모니터 </a:t>
            </a:r>
            <a:r>
              <a:rPr lang="ko-KR" altLang="en-US" sz="1800" dirty="0" err="1"/>
              <a:t>뒤에있는</a:t>
            </a:r>
            <a:r>
              <a:rPr lang="ko-KR" altLang="en-US" sz="1800" dirty="0"/>
              <a:t> 분배기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</a:t>
            </a:r>
            <a:r>
              <a:rPr lang="ko-KR" altLang="en-US" sz="1800" dirty="0"/>
              <a:t>버튼을 눌러 노트북에 연결되는 </a:t>
            </a:r>
            <a:r>
              <a:rPr lang="ko-KR" altLang="en-US" sz="1800" dirty="0" err="1"/>
              <a:t>선쪽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(</a:t>
            </a:r>
            <a:r>
              <a:rPr lang="ko-KR" altLang="en-US" sz="1800" dirty="0"/>
              <a:t>왼쪽</a:t>
            </a:r>
            <a:r>
              <a:rPr lang="en-US" altLang="ko-KR" sz="1800" dirty="0"/>
              <a:t>) </a:t>
            </a:r>
            <a:r>
              <a:rPr lang="ko-KR" altLang="en-US" sz="1800" dirty="0" err="1"/>
              <a:t>파란불</a:t>
            </a:r>
            <a:r>
              <a:rPr lang="ko-KR" altLang="en-US" sz="1800" dirty="0"/>
              <a:t> 확인</a:t>
            </a:r>
            <a:r>
              <a:rPr lang="en-US" altLang="ko-KR" sz="1800" dirty="0"/>
              <a:t> 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C530CE-A1A3-4BE5-AB0C-1E75A60E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27" y="3346478"/>
            <a:ext cx="1865200" cy="3317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87ECB-F167-4203-BD26-555045AECB6C}"/>
              </a:ext>
            </a:extLst>
          </p:cNvPr>
          <p:cNvSpPr txBox="1"/>
          <p:nvPr/>
        </p:nvSpPr>
        <p:spPr>
          <a:xfrm>
            <a:off x="5595726" y="1833090"/>
            <a:ext cx="6062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        2. </a:t>
            </a:r>
            <a:r>
              <a:rPr lang="ko-KR" altLang="en-US" dirty="0"/>
              <a:t>디스플레이 셋팅</a:t>
            </a:r>
            <a:r>
              <a:rPr lang="en-US" altLang="ko-KR" sz="1800" dirty="0"/>
              <a:t>            </a:t>
            </a:r>
          </a:p>
          <a:p>
            <a:pPr marL="0" indent="0">
              <a:buNone/>
            </a:pPr>
            <a:r>
              <a:rPr lang="en-US" altLang="ko-KR" sz="1800" dirty="0"/>
              <a:t>        - </a:t>
            </a:r>
            <a:r>
              <a:rPr lang="ko-KR" altLang="en-US" sz="1800" dirty="0"/>
              <a:t>바탕화면에서 </a:t>
            </a:r>
            <a:r>
              <a:rPr lang="ko-KR" altLang="en-US" sz="1800" dirty="0" err="1"/>
              <a:t>우클릭하여</a:t>
            </a:r>
            <a:r>
              <a:rPr lang="ko-KR" altLang="en-US" sz="1800" dirty="0"/>
              <a:t> 디스플레이 설정 선택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dirty="0"/>
              <a:t>       &gt; </a:t>
            </a:r>
            <a:r>
              <a:rPr lang="ko-KR" altLang="en-US" dirty="0"/>
              <a:t>하단 여러 디스플레이에서 디스플레이 확장 선택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800" dirty="0"/>
              <a:t>       &gt; </a:t>
            </a:r>
            <a:r>
              <a:rPr lang="ko-KR" altLang="en-US" sz="1800" dirty="0"/>
              <a:t>변경된 설정 유지</a:t>
            </a:r>
            <a:r>
              <a:rPr lang="en-US" altLang="ko-KR" sz="1800" dirty="0"/>
              <a:t>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50DF86E-3124-47A3-B96E-EDFA2A06B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82" y="3545127"/>
            <a:ext cx="3324689" cy="2667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19CB0-1280-4D3B-950B-A6CD12EEDA06}"/>
              </a:ext>
            </a:extLst>
          </p:cNvPr>
          <p:cNvSpPr txBox="1"/>
          <p:nvPr/>
        </p:nvSpPr>
        <p:spPr>
          <a:xfrm>
            <a:off x="6988012" y="1119050"/>
            <a:ext cx="6062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/>
              <a:t>✅</a:t>
            </a:r>
            <a:r>
              <a:rPr lang="en-US" altLang="ko-KR" sz="1800" dirty="0">
                <a:solidFill>
                  <a:srgbClr val="FF0000"/>
                </a:solidFill>
              </a:rPr>
              <a:t>NAVER</a:t>
            </a:r>
            <a:r>
              <a:rPr lang="ko-KR" altLang="en-US" sz="1800" dirty="0">
                <a:solidFill>
                  <a:srgbClr val="FF0000"/>
                </a:solidFill>
              </a:rPr>
              <a:t>에서 </a:t>
            </a:r>
            <a:r>
              <a:rPr lang="en-US" altLang="ko-KR" sz="1800" dirty="0">
                <a:solidFill>
                  <a:srgbClr val="FF0000"/>
                </a:solidFill>
              </a:rPr>
              <a:t>OBS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STUDIO </a:t>
            </a:r>
            <a:r>
              <a:rPr lang="ko-KR" altLang="en-US" sz="1800" dirty="0">
                <a:solidFill>
                  <a:srgbClr val="FF0000"/>
                </a:solidFill>
              </a:rPr>
              <a:t>검색하여 설치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2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1FA0D45-3631-4BA4-B3D0-40ED037DE1C1}"/>
              </a:ext>
            </a:extLst>
          </p:cNvPr>
          <p:cNvSpPr txBox="1">
            <a:spLocks/>
          </p:cNvSpPr>
          <p:nvPr/>
        </p:nvSpPr>
        <p:spPr>
          <a:xfrm>
            <a:off x="419100" y="345246"/>
            <a:ext cx="11353800" cy="593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OBS</a:t>
            </a:r>
            <a:r>
              <a:rPr lang="ko-KR" altLang="en-US" dirty="0"/>
              <a:t> 설정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sz="1800" dirty="0"/>
              <a:t>기본 셋팅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</a:t>
            </a:r>
            <a:r>
              <a:rPr lang="ko-KR" altLang="en-US" sz="1800" dirty="0"/>
              <a:t>상단에서 파일 </a:t>
            </a:r>
            <a:r>
              <a:rPr lang="en-US" altLang="ko-KR" sz="1800" dirty="0"/>
              <a:t>-&gt; </a:t>
            </a:r>
            <a:r>
              <a:rPr lang="ko-KR" altLang="en-US" sz="1800" dirty="0"/>
              <a:t>설정 </a:t>
            </a:r>
            <a:r>
              <a:rPr lang="en-US" altLang="ko-KR" sz="1800" dirty="0"/>
              <a:t>-&gt; </a:t>
            </a:r>
            <a:r>
              <a:rPr lang="ko-KR" altLang="en-US" sz="1800" dirty="0"/>
              <a:t>비디오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/>
              <a:t>                                              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</a:t>
            </a:r>
            <a:r>
              <a:rPr lang="ko-KR" altLang="en-US" sz="1800" dirty="0"/>
              <a:t>적용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ko-KR" altLang="en-US" sz="1800" dirty="0"/>
              <a:t>                                                   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0DFFE2-A406-41DB-A669-60631384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59" y="1886143"/>
            <a:ext cx="4925112" cy="16671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C4B95F7-4490-4E7E-A80C-569D1BA7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9" y="3141960"/>
            <a:ext cx="7011378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7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1FA0D45-3631-4BA4-B3D0-40ED037DE1C1}"/>
              </a:ext>
            </a:extLst>
          </p:cNvPr>
          <p:cNvSpPr txBox="1">
            <a:spLocks/>
          </p:cNvSpPr>
          <p:nvPr/>
        </p:nvSpPr>
        <p:spPr>
          <a:xfrm>
            <a:off x="419100" y="345246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OBS </a:t>
            </a:r>
            <a:r>
              <a:rPr lang="ko-KR" altLang="en-US" dirty="0"/>
              <a:t>설정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800" dirty="0"/>
              <a:t>2. </a:t>
            </a:r>
            <a:r>
              <a:rPr lang="ko-KR" altLang="en-US" sz="1800" dirty="0" err="1"/>
              <a:t>우하단</a:t>
            </a:r>
            <a:r>
              <a:rPr lang="ko-KR" altLang="en-US" sz="1800" dirty="0"/>
              <a:t> 스튜디오 모드 클릭    </a:t>
            </a:r>
            <a:r>
              <a:rPr lang="en-US" altLang="ko-KR" sz="1800" dirty="0"/>
              <a:t>3. </a:t>
            </a:r>
            <a:r>
              <a:rPr lang="ko-KR" altLang="en-US" sz="1800" dirty="0"/>
              <a:t>소스 목록에 원하는 영상 드래그   </a:t>
            </a:r>
            <a:r>
              <a:rPr lang="en-US" altLang="ko-KR" sz="1800" dirty="0"/>
              <a:t>4. </a:t>
            </a:r>
            <a:r>
              <a:rPr lang="ko-KR" altLang="en-US" sz="1800" dirty="0"/>
              <a:t>소스 영상 반복재생 설정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/>
              <a:t>                                                                                          </a:t>
            </a:r>
            <a:r>
              <a:rPr lang="en-US" altLang="ko-KR" sz="1800" dirty="0"/>
              <a:t>- </a:t>
            </a:r>
            <a:r>
              <a:rPr lang="ko-KR" altLang="en-US" sz="1800" dirty="0"/>
              <a:t>소스 </a:t>
            </a:r>
            <a:r>
              <a:rPr lang="ko-KR" altLang="en-US" sz="1800" dirty="0" err="1"/>
              <a:t>우클릭</a:t>
            </a:r>
            <a:r>
              <a:rPr lang="ko-KR" altLang="en-US" sz="1800" dirty="0"/>
              <a:t> 후 속성에서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                                                                                  </a:t>
            </a:r>
            <a:r>
              <a:rPr lang="ko-KR" altLang="en-US" sz="1800" dirty="0"/>
              <a:t>아래 체크 박스 체크 후 확인</a:t>
            </a:r>
            <a:endParaRPr lang="en-US" altLang="ko-KR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800" dirty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D0BE71-A34E-4A80-AD2D-01E2CB4BA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31" y="2184404"/>
            <a:ext cx="2997448" cy="27968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048C331-2155-494B-8FE5-113AC43D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97" y="2160027"/>
            <a:ext cx="3448531" cy="279121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5DA9FE6-FC98-48B4-AB0E-FE61D343A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247" y="2160027"/>
            <a:ext cx="4654584" cy="30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72377C5B-6EF4-48BB-A31A-9DF9D6241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7317"/>
              </p:ext>
            </p:extLst>
          </p:nvPr>
        </p:nvGraphicFramePr>
        <p:xfrm>
          <a:off x="685802" y="1272209"/>
          <a:ext cx="9084364" cy="472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7619040" imgH="3961800" progId="">
                  <p:embed/>
                </p:oleObj>
              </mc:Choice>
              <mc:Fallback>
                <p:oleObj r:id="rId3" imgW="7619040" imgH="396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2" y="1272209"/>
                        <a:ext cx="9084364" cy="4724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A1BEFB-CC43-4CA3-A313-18E93BE9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282147"/>
            <a:ext cx="9173817" cy="4562061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                        </a:t>
            </a:r>
            <a:endParaRPr lang="en-US" altLang="ko-KR" sz="2000" dirty="0"/>
          </a:p>
          <a:p>
            <a:r>
              <a:rPr lang="en-US" altLang="ko-KR" sz="2000" dirty="0"/>
              <a:t>                                                  </a:t>
            </a: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                                                ② 화면전환 클릭 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solidFill>
                  <a:schemeClr val="bg1"/>
                </a:solidFill>
              </a:rPr>
              <a:t>                                                                            ③ 우측영역 에서 </a:t>
            </a:r>
            <a:r>
              <a:rPr lang="ko-KR" altLang="en-US" sz="2000" dirty="0" err="1">
                <a:solidFill>
                  <a:schemeClr val="bg1"/>
                </a:solidFill>
              </a:rPr>
              <a:t>우클릭</a:t>
            </a:r>
            <a:r>
              <a:rPr lang="ko-KR" altLang="en-US" sz="2000" dirty="0">
                <a:solidFill>
                  <a:schemeClr val="bg1"/>
                </a:solidFill>
              </a:rPr>
              <a:t> 후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ko-KR" altLang="en-US" sz="2000" dirty="0">
                <a:solidFill>
                  <a:schemeClr val="bg1"/>
                </a:solidFill>
              </a:rPr>
              <a:t>전체화면 프로젝터 선택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ko-KR" altLang="en-US" sz="2000" dirty="0">
                <a:solidFill>
                  <a:schemeClr val="bg1"/>
                </a:solidFill>
              </a:rPr>
              <a:t>아래 모니터 선택</a:t>
            </a:r>
            <a:r>
              <a:rPr lang="en-US" altLang="ko-KR" sz="2000" dirty="0">
                <a:solidFill>
                  <a:schemeClr val="bg1"/>
                </a:solidFill>
              </a:rPr>
              <a:t>  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ko-KR" altLang="en-US" sz="2000" dirty="0">
                <a:solidFill>
                  <a:schemeClr val="bg1"/>
                </a:solidFill>
              </a:rPr>
              <a:t>미디어 소스 변경 시 </a:t>
            </a:r>
            <a:r>
              <a:rPr lang="en-US" altLang="ko-KR" sz="2000" dirty="0">
                <a:solidFill>
                  <a:schemeClr val="bg1"/>
                </a:solidFill>
              </a:rPr>
              <a:t>1~2 </a:t>
            </a:r>
            <a:r>
              <a:rPr lang="ko-KR" altLang="en-US" sz="2000" dirty="0">
                <a:solidFill>
                  <a:schemeClr val="bg1"/>
                </a:solidFill>
              </a:rPr>
              <a:t>반복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                    </a:t>
            </a: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</a:t>
            </a:r>
            <a:r>
              <a:rPr lang="ko-KR" altLang="en-US" sz="1800" dirty="0">
                <a:solidFill>
                  <a:schemeClr val="bg1"/>
                </a:solidFill>
              </a:rPr>
              <a:t>① 소스 목록에서 원하는 미디어 소스 클릭하여 선택</a:t>
            </a:r>
            <a:endParaRPr lang="en-US" altLang="ko-KR" sz="1800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7D867089-35A6-47F3-8F21-08601CB553E7}"/>
              </a:ext>
            </a:extLst>
          </p:cNvPr>
          <p:cNvSpPr txBox="1">
            <a:spLocks/>
          </p:cNvSpPr>
          <p:nvPr/>
        </p:nvSpPr>
        <p:spPr>
          <a:xfrm>
            <a:off x="419100" y="355186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OBS</a:t>
            </a:r>
            <a:r>
              <a:rPr lang="ko-KR" altLang="en-US" dirty="0"/>
              <a:t>설정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800" dirty="0"/>
              <a:t>5. </a:t>
            </a:r>
            <a:r>
              <a:rPr lang="ko-KR" altLang="en-US" sz="1800" dirty="0"/>
              <a:t>내부 전광판에 소스 내보내기   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EDA26-F4CF-4C87-995B-3B7EAC4879BC}"/>
              </a:ext>
            </a:extLst>
          </p:cNvPr>
          <p:cNvSpPr txBox="1"/>
          <p:nvPr/>
        </p:nvSpPr>
        <p:spPr>
          <a:xfrm>
            <a:off x="419099" y="6133482"/>
            <a:ext cx="10494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/>
              <a:t>✅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FF0000"/>
                </a:solidFill>
              </a:rPr>
              <a:t>여러 개의 영상 바뀌며 재생 안되니 이어지게 편집된 영상 필요 </a:t>
            </a:r>
            <a:endParaRPr lang="en-US" altLang="ko-KR" sz="1800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     </a:t>
            </a:r>
            <a:r>
              <a:rPr lang="ko-KR" altLang="en-US" dirty="0">
                <a:solidFill>
                  <a:srgbClr val="FF0000"/>
                </a:solidFill>
              </a:rPr>
              <a:t>스테이지내 진행에 따라</a:t>
            </a:r>
            <a:r>
              <a:rPr lang="ko-KR" altLang="en-US" sz="1800" dirty="0">
                <a:solidFill>
                  <a:srgbClr val="FF0000"/>
                </a:solidFill>
              </a:rPr>
              <a:t> 영상 </a:t>
            </a:r>
            <a:r>
              <a:rPr lang="en-US" altLang="ko-KR" sz="1800" dirty="0">
                <a:solidFill>
                  <a:srgbClr val="FF0000"/>
                </a:solidFill>
              </a:rPr>
              <a:t>or </a:t>
            </a:r>
            <a:r>
              <a:rPr lang="ko-KR" altLang="en-US" sz="1800" dirty="0">
                <a:solidFill>
                  <a:srgbClr val="FF0000"/>
                </a:solidFill>
              </a:rPr>
              <a:t>사진 소스 전환은 ①</a:t>
            </a:r>
            <a:r>
              <a:rPr lang="en-US" altLang="ko-KR" sz="1800" dirty="0">
                <a:solidFill>
                  <a:srgbClr val="FF0000"/>
                </a:solidFill>
              </a:rPr>
              <a:t>,</a:t>
            </a:r>
            <a:r>
              <a:rPr lang="ko-KR" altLang="en-US" sz="1800" dirty="0">
                <a:solidFill>
                  <a:srgbClr val="FF0000"/>
                </a:solidFill>
              </a:rPr>
              <a:t>② 단계 실행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7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5B939D3-C6ED-4F0F-BDEA-07E126E8172B}"/>
              </a:ext>
            </a:extLst>
          </p:cNvPr>
          <p:cNvSpPr/>
          <p:nvPr/>
        </p:nvSpPr>
        <p:spPr>
          <a:xfrm>
            <a:off x="337926" y="496957"/>
            <a:ext cx="3160648" cy="7205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D55AA5A-7EBF-4733-BA5C-1A265C14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6" y="255139"/>
            <a:ext cx="10515600" cy="1325563"/>
          </a:xfrm>
        </p:spPr>
        <p:txBody>
          <a:bodyPr/>
          <a:lstStyle/>
          <a:p>
            <a:r>
              <a:rPr lang="ko-KR" altLang="en-US" dirty="0"/>
              <a:t>오디오 믹서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AAABEFA-5171-4C35-BDA2-19C5750F0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7" y="1545948"/>
            <a:ext cx="6025766" cy="3766104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2979DB0-08EB-462D-8359-673AA1708117}"/>
              </a:ext>
            </a:extLst>
          </p:cNvPr>
          <p:cNvSpPr/>
          <p:nvPr/>
        </p:nvSpPr>
        <p:spPr>
          <a:xfrm>
            <a:off x="3061253" y="2365513"/>
            <a:ext cx="330619" cy="347870"/>
          </a:xfrm>
          <a:custGeom>
            <a:avLst/>
            <a:gdLst>
              <a:gd name="connsiteX0" fmla="*/ 308113 w 330619"/>
              <a:gd name="connsiteY0" fmla="*/ 268356 h 347870"/>
              <a:gd name="connsiteX1" fmla="*/ 159026 w 330619"/>
              <a:gd name="connsiteY1" fmla="*/ 347870 h 347870"/>
              <a:gd name="connsiteX2" fmla="*/ 69573 w 330619"/>
              <a:gd name="connsiteY2" fmla="*/ 318052 h 347870"/>
              <a:gd name="connsiteX3" fmla="*/ 19878 w 330619"/>
              <a:gd name="connsiteY3" fmla="*/ 298174 h 347870"/>
              <a:gd name="connsiteX4" fmla="*/ 9939 w 330619"/>
              <a:gd name="connsiteY4" fmla="*/ 268356 h 347870"/>
              <a:gd name="connsiteX5" fmla="*/ 0 w 330619"/>
              <a:gd name="connsiteY5" fmla="*/ 228600 h 347870"/>
              <a:gd name="connsiteX6" fmla="*/ 29817 w 330619"/>
              <a:gd name="connsiteY6" fmla="*/ 49696 h 347870"/>
              <a:gd name="connsiteX7" fmla="*/ 49695 w 330619"/>
              <a:gd name="connsiteY7" fmla="*/ 19878 h 347870"/>
              <a:gd name="connsiteX8" fmla="*/ 89452 w 330619"/>
              <a:gd name="connsiteY8" fmla="*/ 0 h 347870"/>
              <a:gd name="connsiteX9" fmla="*/ 198782 w 330619"/>
              <a:gd name="connsiteY9" fmla="*/ 29817 h 347870"/>
              <a:gd name="connsiteX10" fmla="*/ 288234 w 330619"/>
              <a:gd name="connsiteY10" fmla="*/ 79513 h 347870"/>
              <a:gd name="connsiteX11" fmla="*/ 308113 w 330619"/>
              <a:gd name="connsiteY11" fmla="*/ 109330 h 347870"/>
              <a:gd name="connsiteX12" fmla="*/ 327991 w 330619"/>
              <a:gd name="connsiteY12" fmla="*/ 129209 h 347870"/>
              <a:gd name="connsiteX13" fmla="*/ 298173 w 330619"/>
              <a:gd name="connsiteY13" fmla="*/ 327991 h 347870"/>
              <a:gd name="connsiteX14" fmla="*/ 278295 w 330619"/>
              <a:gd name="connsiteY14" fmla="*/ 33793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9" h="347870">
                <a:moveTo>
                  <a:pt x="308113" y="268356"/>
                </a:moveTo>
                <a:cubicBezTo>
                  <a:pt x="202753" y="350302"/>
                  <a:pt x="255921" y="331719"/>
                  <a:pt x="159026" y="347870"/>
                </a:cubicBezTo>
                <a:cubicBezTo>
                  <a:pt x="129208" y="337931"/>
                  <a:pt x="99173" y="328623"/>
                  <a:pt x="69573" y="318052"/>
                </a:cubicBezTo>
                <a:cubicBezTo>
                  <a:pt x="52771" y="312051"/>
                  <a:pt x="33584" y="309596"/>
                  <a:pt x="19878" y="298174"/>
                </a:cubicBezTo>
                <a:cubicBezTo>
                  <a:pt x="11829" y="291467"/>
                  <a:pt x="12817" y="278430"/>
                  <a:pt x="9939" y="268356"/>
                </a:cubicBezTo>
                <a:cubicBezTo>
                  <a:pt x="6186" y="255222"/>
                  <a:pt x="3313" y="241852"/>
                  <a:pt x="0" y="228600"/>
                </a:cubicBezTo>
                <a:cubicBezTo>
                  <a:pt x="7354" y="132992"/>
                  <a:pt x="-4471" y="118273"/>
                  <a:pt x="29817" y="49696"/>
                </a:cubicBezTo>
                <a:cubicBezTo>
                  <a:pt x="35159" y="39012"/>
                  <a:pt x="40518" y="27525"/>
                  <a:pt x="49695" y="19878"/>
                </a:cubicBezTo>
                <a:cubicBezTo>
                  <a:pt x="61077" y="10393"/>
                  <a:pt x="76200" y="6626"/>
                  <a:pt x="89452" y="0"/>
                </a:cubicBezTo>
                <a:cubicBezTo>
                  <a:pt x="191373" y="14560"/>
                  <a:pt x="126891" y="-2135"/>
                  <a:pt x="198782" y="29817"/>
                </a:cubicBezTo>
                <a:cubicBezTo>
                  <a:pt x="242878" y="49415"/>
                  <a:pt x="253684" y="44964"/>
                  <a:pt x="288234" y="79513"/>
                </a:cubicBezTo>
                <a:cubicBezTo>
                  <a:pt x="296681" y="87960"/>
                  <a:pt x="300651" y="100002"/>
                  <a:pt x="308113" y="109330"/>
                </a:cubicBezTo>
                <a:cubicBezTo>
                  <a:pt x="313967" y="116647"/>
                  <a:pt x="321365" y="122583"/>
                  <a:pt x="327991" y="129209"/>
                </a:cubicBezTo>
                <a:cubicBezTo>
                  <a:pt x="324903" y="181705"/>
                  <a:pt x="347750" y="278416"/>
                  <a:pt x="298173" y="327991"/>
                </a:cubicBezTo>
                <a:cubicBezTo>
                  <a:pt x="292935" y="333229"/>
                  <a:pt x="284921" y="334617"/>
                  <a:pt x="278295" y="33793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20B776F0-FE9A-4192-B620-21325B83E67C}"/>
              </a:ext>
            </a:extLst>
          </p:cNvPr>
          <p:cNvSpPr/>
          <p:nvPr/>
        </p:nvSpPr>
        <p:spPr>
          <a:xfrm>
            <a:off x="5161722" y="3255065"/>
            <a:ext cx="330619" cy="347870"/>
          </a:xfrm>
          <a:custGeom>
            <a:avLst/>
            <a:gdLst>
              <a:gd name="connsiteX0" fmla="*/ 308113 w 330619"/>
              <a:gd name="connsiteY0" fmla="*/ 268356 h 347870"/>
              <a:gd name="connsiteX1" fmla="*/ 159026 w 330619"/>
              <a:gd name="connsiteY1" fmla="*/ 347870 h 347870"/>
              <a:gd name="connsiteX2" fmla="*/ 69573 w 330619"/>
              <a:gd name="connsiteY2" fmla="*/ 318052 h 347870"/>
              <a:gd name="connsiteX3" fmla="*/ 19878 w 330619"/>
              <a:gd name="connsiteY3" fmla="*/ 298174 h 347870"/>
              <a:gd name="connsiteX4" fmla="*/ 9939 w 330619"/>
              <a:gd name="connsiteY4" fmla="*/ 268356 h 347870"/>
              <a:gd name="connsiteX5" fmla="*/ 0 w 330619"/>
              <a:gd name="connsiteY5" fmla="*/ 228600 h 347870"/>
              <a:gd name="connsiteX6" fmla="*/ 29817 w 330619"/>
              <a:gd name="connsiteY6" fmla="*/ 49696 h 347870"/>
              <a:gd name="connsiteX7" fmla="*/ 49695 w 330619"/>
              <a:gd name="connsiteY7" fmla="*/ 19878 h 347870"/>
              <a:gd name="connsiteX8" fmla="*/ 89452 w 330619"/>
              <a:gd name="connsiteY8" fmla="*/ 0 h 347870"/>
              <a:gd name="connsiteX9" fmla="*/ 198782 w 330619"/>
              <a:gd name="connsiteY9" fmla="*/ 29817 h 347870"/>
              <a:gd name="connsiteX10" fmla="*/ 288234 w 330619"/>
              <a:gd name="connsiteY10" fmla="*/ 79513 h 347870"/>
              <a:gd name="connsiteX11" fmla="*/ 308113 w 330619"/>
              <a:gd name="connsiteY11" fmla="*/ 109330 h 347870"/>
              <a:gd name="connsiteX12" fmla="*/ 327991 w 330619"/>
              <a:gd name="connsiteY12" fmla="*/ 129209 h 347870"/>
              <a:gd name="connsiteX13" fmla="*/ 298173 w 330619"/>
              <a:gd name="connsiteY13" fmla="*/ 327991 h 347870"/>
              <a:gd name="connsiteX14" fmla="*/ 278295 w 330619"/>
              <a:gd name="connsiteY14" fmla="*/ 33793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9" h="347870">
                <a:moveTo>
                  <a:pt x="308113" y="268356"/>
                </a:moveTo>
                <a:cubicBezTo>
                  <a:pt x="202753" y="350302"/>
                  <a:pt x="255921" y="331719"/>
                  <a:pt x="159026" y="347870"/>
                </a:cubicBezTo>
                <a:cubicBezTo>
                  <a:pt x="129208" y="337931"/>
                  <a:pt x="99173" y="328623"/>
                  <a:pt x="69573" y="318052"/>
                </a:cubicBezTo>
                <a:cubicBezTo>
                  <a:pt x="52771" y="312051"/>
                  <a:pt x="33584" y="309596"/>
                  <a:pt x="19878" y="298174"/>
                </a:cubicBezTo>
                <a:cubicBezTo>
                  <a:pt x="11829" y="291467"/>
                  <a:pt x="12817" y="278430"/>
                  <a:pt x="9939" y="268356"/>
                </a:cubicBezTo>
                <a:cubicBezTo>
                  <a:pt x="6186" y="255222"/>
                  <a:pt x="3313" y="241852"/>
                  <a:pt x="0" y="228600"/>
                </a:cubicBezTo>
                <a:cubicBezTo>
                  <a:pt x="7354" y="132992"/>
                  <a:pt x="-4471" y="118273"/>
                  <a:pt x="29817" y="49696"/>
                </a:cubicBezTo>
                <a:cubicBezTo>
                  <a:pt x="35159" y="39012"/>
                  <a:pt x="40518" y="27525"/>
                  <a:pt x="49695" y="19878"/>
                </a:cubicBezTo>
                <a:cubicBezTo>
                  <a:pt x="61077" y="10393"/>
                  <a:pt x="76200" y="6626"/>
                  <a:pt x="89452" y="0"/>
                </a:cubicBezTo>
                <a:cubicBezTo>
                  <a:pt x="191373" y="14560"/>
                  <a:pt x="126891" y="-2135"/>
                  <a:pt x="198782" y="29817"/>
                </a:cubicBezTo>
                <a:cubicBezTo>
                  <a:pt x="242878" y="49415"/>
                  <a:pt x="253684" y="44964"/>
                  <a:pt x="288234" y="79513"/>
                </a:cubicBezTo>
                <a:cubicBezTo>
                  <a:pt x="296681" y="87960"/>
                  <a:pt x="300651" y="100002"/>
                  <a:pt x="308113" y="109330"/>
                </a:cubicBezTo>
                <a:cubicBezTo>
                  <a:pt x="313967" y="116647"/>
                  <a:pt x="321365" y="122583"/>
                  <a:pt x="327991" y="129209"/>
                </a:cubicBezTo>
                <a:cubicBezTo>
                  <a:pt x="324903" y="181705"/>
                  <a:pt x="347750" y="278416"/>
                  <a:pt x="298173" y="327991"/>
                </a:cubicBezTo>
                <a:cubicBezTo>
                  <a:pt x="292935" y="333229"/>
                  <a:pt x="284921" y="334617"/>
                  <a:pt x="278295" y="33793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4671A8E-1EB0-4D64-A67B-5E440F69479E}"/>
              </a:ext>
            </a:extLst>
          </p:cNvPr>
          <p:cNvSpPr/>
          <p:nvPr/>
        </p:nvSpPr>
        <p:spPr>
          <a:xfrm>
            <a:off x="7500730" y="4441134"/>
            <a:ext cx="330619" cy="347870"/>
          </a:xfrm>
          <a:custGeom>
            <a:avLst/>
            <a:gdLst>
              <a:gd name="connsiteX0" fmla="*/ 308113 w 330619"/>
              <a:gd name="connsiteY0" fmla="*/ 268356 h 347870"/>
              <a:gd name="connsiteX1" fmla="*/ 159026 w 330619"/>
              <a:gd name="connsiteY1" fmla="*/ 347870 h 347870"/>
              <a:gd name="connsiteX2" fmla="*/ 69573 w 330619"/>
              <a:gd name="connsiteY2" fmla="*/ 318052 h 347870"/>
              <a:gd name="connsiteX3" fmla="*/ 19878 w 330619"/>
              <a:gd name="connsiteY3" fmla="*/ 298174 h 347870"/>
              <a:gd name="connsiteX4" fmla="*/ 9939 w 330619"/>
              <a:gd name="connsiteY4" fmla="*/ 268356 h 347870"/>
              <a:gd name="connsiteX5" fmla="*/ 0 w 330619"/>
              <a:gd name="connsiteY5" fmla="*/ 228600 h 347870"/>
              <a:gd name="connsiteX6" fmla="*/ 29817 w 330619"/>
              <a:gd name="connsiteY6" fmla="*/ 49696 h 347870"/>
              <a:gd name="connsiteX7" fmla="*/ 49695 w 330619"/>
              <a:gd name="connsiteY7" fmla="*/ 19878 h 347870"/>
              <a:gd name="connsiteX8" fmla="*/ 89452 w 330619"/>
              <a:gd name="connsiteY8" fmla="*/ 0 h 347870"/>
              <a:gd name="connsiteX9" fmla="*/ 198782 w 330619"/>
              <a:gd name="connsiteY9" fmla="*/ 29817 h 347870"/>
              <a:gd name="connsiteX10" fmla="*/ 288234 w 330619"/>
              <a:gd name="connsiteY10" fmla="*/ 79513 h 347870"/>
              <a:gd name="connsiteX11" fmla="*/ 308113 w 330619"/>
              <a:gd name="connsiteY11" fmla="*/ 109330 h 347870"/>
              <a:gd name="connsiteX12" fmla="*/ 327991 w 330619"/>
              <a:gd name="connsiteY12" fmla="*/ 129209 h 347870"/>
              <a:gd name="connsiteX13" fmla="*/ 298173 w 330619"/>
              <a:gd name="connsiteY13" fmla="*/ 327991 h 347870"/>
              <a:gd name="connsiteX14" fmla="*/ 278295 w 330619"/>
              <a:gd name="connsiteY14" fmla="*/ 33793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9" h="347870">
                <a:moveTo>
                  <a:pt x="308113" y="268356"/>
                </a:moveTo>
                <a:cubicBezTo>
                  <a:pt x="202753" y="350302"/>
                  <a:pt x="255921" y="331719"/>
                  <a:pt x="159026" y="347870"/>
                </a:cubicBezTo>
                <a:cubicBezTo>
                  <a:pt x="129208" y="337931"/>
                  <a:pt x="99173" y="328623"/>
                  <a:pt x="69573" y="318052"/>
                </a:cubicBezTo>
                <a:cubicBezTo>
                  <a:pt x="52771" y="312051"/>
                  <a:pt x="33584" y="309596"/>
                  <a:pt x="19878" y="298174"/>
                </a:cubicBezTo>
                <a:cubicBezTo>
                  <a:pt x="11829" y="291467"/>
                  <a:pt x="12817" y="278430"/>
                  <a:pt x="9939" y="268356"/>
                </a:cubicBezTo>
                <a:cubicBezTo>
                  <a:pt x="6186" y="255222"/>
                  <a:pt x="3313" y="241852"/>
                  <a:pt x="0" y="228600"/>
                </a:cubicBezTo>
                <a:cubicBezTo>
                  <a:pt x="7354" y="132992"/>
                  <a:pt x="-4471" y="118273"/>
                  <a:pt x="29817" y="49696"/>
                </a:cubicBezTo>
                <a:cubicBezTo>
                  <a:pt x="35159" y="39012"/>
                  <a:pt x="40518" y="27525"/>
                  <a:pt x="49695" y="19878"/>
                </a:cubicBezTo>
                <a:cubicBezTo>
                  <a:pt x="61077" y="10393"/>
                  <a:pt x="76200" y="6626"/>
                  <a:pt x="89452" y="0"/>
                </a:cubicBezTo>
                <a:cubicBezTo>
                  <a:pt x="191373" y="14560"/>
                  <a:pt x="126891" y="-2135"/>
                  <a:pt x="198782" y="29817"/>
                </a:cubicBezTo>
                <a:cubicBezTo>
                  <a:pt x="242878" y="49415"/>
                  <a:pt x="253684" y="44964"/>
                  <a:pt x="288234" y="79513"/>
                </a:cubicBezTo>
                <a:cubicBezTo>
                  <a:pt x="296681" y="87960"/>
                  <a:pt x="300651" y="100002"/>
                  <a:pt x="308113" y="109330"/>
                </a:cubicBezTo>
                <a:cubicBezTo>
                  <a:pt x="313967" y="116647"/>
                  <a:pt x="321365" y="122583"/>
                  <a:pt x="327991" y="129209"/>
                </a:cubicBezTo>
                <a:cubicBezTo>
                  <a:pt x="324903" y="181705"/>
                  <a:pt x="347750" y="278416"/>
                  <a:pt x="298173" y="327991"/>
                </a:cubicBezTo>
                <a:cubicBezTo>
                  <a:pt x="292935" y="333229"/>
                  <a:pt x="284921" y="334617"/>
                  <a:pt x="278295" y="33793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C5D0A6CD-F497-4472-BC94-4581FA8BD355}"/>
              </a:ext>
            </a:extLst>
          </p:cNvPr>
          <p:cNvSpPr/>
          <p:nvPr/>
        </p:nvSpPr>
        <p:spPr>
          <a:xfrm>
            <a:off x="7908576" y="4441134"/>
            <a:ext cx="330619" cy="347870"/>
          </a:xfrm>
          <a:custGeom>
            <a:avLst/>
            <a:gdLst>
              <a:gd name="connsiteX0" fmla="*/ 308113 w 330619"/>
              <a:gd name="connsiteY0" fmla="*/ 268356 h 347870"/>
              <a:gd name="connsiteX1" fmla="*/ 159026 w 330619"/>
              <a:gd name="connsiteY1" fmla="*/ 347870 h 347870"/>
              <a:gd name="connsiteX2" fmla="*/ 69573 w 330619"/>
              <a:gd name="connsiteY2" fmla="*/ 318052 h 347870"/>
              <a:gd name="connsiteX3" fmla="*/ 19878 w 330619"/>
              <a:gd name="connsiteY3" fmla="*/ 298174 h 347870"/>
              <a:gd name="connsiteX4" fmla="*/ 9939 w 330619"/>
              <a:gd name="connsiteY4" fmla="*/ 268356 h 347870"/>
              <a:gd name="connsiteX5" fmla="*/ 0 w 330619"/>
              <a:gd name="connsiteY5" fmla="*/ 228600 h 347870"/>
              <a:gd name="connsiteX6" fmla="*/ 29817 w 330619"/>
              <a:gd name="connsiteY6" fmla="*/ 49696 h 347870"/>
              <a:gd name="connsiteX7" fmla="*/ 49695 w 330619"/>
              <a:gd name="connsiteY7" fmla="*/ 19878 h 347870"/>
              <a:gd name="connsiteX8" fmla="*/ 89452 w 330619"/>
              <a:gd name="connsiteY8" fmla="*/ 0 h 347870"/>
              <a:gd name="connsiteX9" fmla="*/ 198782 w 330619"/>
              <a:gd name="connsiteY9" fmla="*/ 29817 h 347870"/>
              <a:gd name="connsiteX10" fmla="*/ 288234 w 330619"/>
              <a:gd name="connsiteY10" fmla="*/ 79513 h 347870"/>
              <a:gd name="connsiteX11" fmla="*/ 308113 w 330619"/>
              <a:gd name="connsiteY11" fmla="*/ 109330 h 347870"/>
              <a:gd name="connsiteX12" fmla="*/ 327991 w 330619"/>
              <a:gd name="connsiteY12" fmla="*/ 129209 h 347870"/>
              <a:gd name="connsiteX13" fmla="*/ 298173 w 330619"/>
              <a:gd name="connsiteY13" fmla="*/ 327991 h 347870"/>
              <a:gd name="connsiteX14" fmla="*/ 278295 w 330619"/>
              <a:gd name="connsiteY14" fmla="*/ 33793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9" h="347870">
                <a:moveTo>
                  <a:pt x="308113" y="268356"/>
                </a:moveTo>
                <a:cubicBezTo>
                  <a:pt x="202753" y="350302"/>
                  <a:pt x="255921" y="331719"/>
                  <a:pt x="159026" y="347870"/>
                </a:cubicBezTo>
                <a:cubicBezTo>
                  <a:pt x="129208" y="337931"/>
                  <a:pt x="99173" y="328623"/>
                  <a:pt x="69573" y="318052"/>
                </a:cubicBezTo>
                <a:cubicBezTo>
                  <a:pt x="52771" y="312051"/>
                  <a:pt x="33584" y="309596"/>
                  <a:pt x="19878" y="298174"/>
                </a:cubicBezTo>
                <a:cubicBezTo>
                  <a:pt x="11829" y="291467"/>
                  <a:pt x="12817" y="278430"/>
                  <a:pt x="9939" y="268356"/>
                </a:cubicBezTo>
                <a:cubicBezTo>
                  <a:pt x="6186" y="255222"/>
                  <a:pt x="3313" y="241852"/>
                  <a:pt x="0" y="228600"/>
                </a:cubicBezTo>
                <a:cubicBezTo>
                  <a:pt x="7354" y="132992"/>
                  <a:pt x="-4471" y="118273"/>
                  <a:pt x="29817" y="49696"/>
                </a:cubicBezTo>
                <a:cubicBezTo>
                  <a:pt x="35159" y="39012"/>
                  <a:pt x="40518" y="27525"/>
                  <a:pt x="49695" y="19878"/>
                </a:cubicBezTo>
                <a:cubicBezTo>
                  <a:pt x="61077" y="10393"/>
                  <a:pt x="76200" y="6626"/>
                  <a:pt x="89452" y="0"/>
                </a:cubicBezTo>
                <a:cubicBezTo>
                  <a:pt x="191373" y="14560"/>
                  <a:pt x="126891" y="-2135"/>
                  <a:pt x="198782" y="29817"/>
                </a:cubicBezTo>
                <a:cubicBezTo>
                  <a:pt x="242878" y="49415"/>
                  <a:pt x="253684" y="44964"/>
                  <a:pt x="288234" y="79513"/>
                </a:cubicBezTo>
                <a:cubicBezTo>
                  <a:pt x="296681" y="87960"/>
                  <a:pt x="300651" y="100002"/>
                  <a:pt x="308113" y="109330"/>
                </a:cubicBezTo>
                <a:cubicBezTo>
                  <a:pt x="313967" y="116647"/>
                  <a:pt x="321365" y="122583"/>
                  <a:pt x="327991" y="129209"/>
                </a:cubicBezTo>
                <a:cubicBezTo>
                  <a:pt x="324903" y="181705"/>
                  <a:pt x="347750" y="278416"/>
                  <a:pt x="298173" y="327991"/>
                </a:cubicBezTo>
                <a:cubicBezTo>
                  <a:pt x="292935" y="333229"/>
                  <a:pt x="284921" y="334617"/>
                  <a:pt x="278295" y="33793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A470C92E-064A-40B0-BF97-6F12C32A7FB8}"/>
              </a:ext>
            </a:extLst>
          </p:cNvPr>
          <p:cNvSpPr/>
          <p:nvPr/>
        </p:nvSpPr>
        <p:spPr>
          <a:xfrm>
            <a:off x="3061252" y="3602935"/>
            <a:ext cx="330619" cy="347870"/>
          </a:xfrm>
          <a:custGeom>
            <a:avLst/>
            <a:gdLst>
              <a:gd name="connsiteX0" fmla="*/ 308113 w 330619"/>
              <a:gd name="connsiteY0" fmla="*/ 268356 h 347870"/>
              <a:gd name="connsiteX1" fmla="*/ 159026 w 330619"/>
              <a:gd name="connsiteY1" fmla="*/ 347870 h 347870"/>
              <a:gd name="connsiteX2" fmla="*/ 69573 w 330619"/>
              <a:gd name="connsiteY2" fmla="*/ 318052 h 347870"/>
              <a:gd name="connsiteX3" fmla="*/ 19878 w 330619"/>
              <a:gd name="connsiteY3" fmla="*/ 298174 h 347870"/>
              <a:gd name="connsiteX4" fmla="*/ 9939 w 330619"/>
              <a:gd name="connsiteY4" fmla="*/ 268356 h 347870"/>
              <a:gd name="connsiteX5" fmla="*/ 0 w 330619"/>
              <a:gd name="connsiteY5" fmla="*/ 228600 h 347870"/>
              <a:gd name="connsiteX6" fmla="*/ 29817 w 330619"/>
              <a:gd name="connsiteY6" fmla="*/ 49696 h 347870"/>
              <a:gd name="connsiteX7" fmla="*/ 49695 w 330619"/>
              <a:gd name="connsiteY7" fmla="*/ 19878 h 347870"/>
              <a:gd name="connsiteX8" fmla="*/ 89452 w 330619"/>
              <a:gd name="connsiteY8" fmla="*/ 0 h 347870"/>
              <a:gd name="connsiteX9" fmla="*/ 198782 w 330619"/>
              <a:gd name="connsiteY9" fmla="*/ 29817 h 347870"/>
              <a:gd name="connsiteX10" fmla="*/ 288234 w 330619"/>
              <a:gd name="connsiteY10" fmla="*/ 79513 h 347870"/>
              <a:gd name="connsiteX11" fmla="*/ 308113 w 330619"/>
              <a:gd name="connsiteY11" fmla="*/ 109330 h 347870"/>
              <a:gd name="connsiteX12" fmla="*/ 327991 w 330619"/>
              <a:gd name="connsiteY12" fmla="*/ 129209 h 347870"/>
              <a:gd name="connsiteX13" fmla="*/ 298173 w 330619"/>
              <a:gd name="connsiteY13" fmla="*/ 327991 h 347870"/>
              <a:gd name="connsiteX14" fmla="*/ 278295 w 330619"/>
              <a:gd name="connsiteY14" fmla="*/ 33793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9" h="347870">
                <a:moveTo>
                  <a:pt x="308113" y="268356"/>
                </a:moveTo>
                <a:cubicBezTo>
                  <a:pt x="202753" y="350302"/>
                  <a:pt x="255921" y="331719"/>
                  <a:pt x="159026" y="347870"/>
                </a:cubicBezTo>
                <a:cubicBezTo>
                  <a:pt x="129208" y="337931"/>
                  <a:pt x="99173" y="328623"/>
                  <a:pt x="69573" y="318052"/>
                </a:cubicBezTo>
                <a:cubicBezTo>
                  <a:pt x="52771" y="312051"/>
                  <a:pt x="33584" y="309596"/>
                  <a:pt x="19878" y="298174"/>
                </a:cubicBezTo>
                <a:cubicBezTo>
                  <a:pt x="11829" y="291467"/>
                  <a:pt x="12817" y="278430"/>
                  <a:pt x="9939" y="268356"/>
                </a:cubicBezTo>
                <a:cubicBezTo>
                  <a:pt x="6186" y="255222"/>
                  <a:pt x="3313" y="241852"/>
                  <a:pt x="0" y="228600"/>
                </a:cubicBezTo>
                <a:cubicBezTo>
                  <a:pt x="7354" y="132992"/>
                  <a:pt x="-4471" y="118273"/>
                  <a:pt x="29817" y="49696"/>
                </a:cubicBezTo>
                <a:cubicBezTo>
                  <a:pt x="35159" y="39012"/>
                  <a:pt x="40518" y="27525"/>
                  <a:pt x="49695" y="19878"/>
                </a:cubicBezTo>
                <a:cubicBezTo>
                  <a:pt x="61077" y="10393"/>
                  <a:pt x="76200" y="6626"/>
                  <a:pt x="89452" y="0"/>
                </a:cubicBezTo>
                <a:cubicBezTo>
                  <a:pt x="191373" y="14560"/>
                  <a:pt x="126891" y="-2135"/>
                  <a:pt x="198782" y="29817"/>
                </a:cubicBezTo>
                <a:cubicBezTo>
                  <a:pt x="242878" y="49415"/>
                  <a:pt x="253684" y="44964"/>
                  <a:pt x="288234" y="79513"/>
                </a:cubicBezTo>
                <a:cubicBezTo>
                  <a:pt x="296681" y="87960"/>
                  <a:pt x="300651" y="100002"/>
                  <a:pt x="308113" y="109330"/>
                </a:cubicBezTo>
                <a:cubicBezTo>
                  <a:pt x="313967" y="116647"/>
                  <a:pt x="321365" y="122583"/>
                  <a:pt x="327991" y="129209"/>
                </a:cubicBezTo>
                <a:cubicBezTo>
                  <a:pt x="324903" y="181705"/>
                  <a:pt x="347750" y="278416"/>
                  <a:pt x="298173" y="327991"/>
                </a:cubicBezTo>
                <a:cubicBezTo>
                  <a:pt x="292935" y="333229"/>
                  <a:pt x="284921" y="334617"/>
                  <a:pt x="278295" y="33793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A8D351BE-7FC2-4F29-A787-80DF0916628B}"/>
              </a:ext>
            </a:extLst>
          </p:cNvPr>
          <p:cNvCxnSpPr/>
          <p:nvPr/>
        </p:nvCxnSpPr>
        <p:spPr>
          <a:xfrm rot="10800000" flipV="1">
            <a:off x="1689653" y="3950804"/>
            <a:ext cx="1292087" cy="372717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F473177A-595A-4A61-BD7C-9268E8B53329}"/>
              </a:ext>
            </a:extLst>
          </p:cNvPr>
          <p:cNvCxnSpPr/>
          <p:nvPr/>
        </p:nvCxnSpPr>
        <p:spPr>
          <a:xfrm rot="16200000" flipH="1">
            <a:off x="7221920" y="5393806"/>
            <a:ext cx="1053548" cy="165310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3E8B3AA-58CF-4C4F-9DB8-73C33870E5A8}"/>
              </a:ext>
            </a:extLst>
          </p:cNvPr>
          <p:cNvCxnSpPr/>
          <p:nvPr/>
        </p:nvCxnSpPr>
        <p:spPr>
          <a:xfrm rot="10800000" flipV="1">
            <a:off x="8316422" y="4323521"/>
            <a:ext cx="1610139" cy="276639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DF4A10-F139-472A-BF22-CB5E6508D70A}"/>
              </a:ext>
            </a:extLst>
          </p:cNvPr>
          <p:cNvSpPr txBox="1"/>
          <p:nvPr/>
        </p:nvSpPr>
        <p:spPr>
          <a:xfrm>
            <a:off x="506896" y="4157040"/>
            <a:ext cx="110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마이크유닛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</a:p>
          <a:p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B816B6-C581-4722-9C02-ABCEB8535BD4}"/>
              </a:ext>
            </a:extLst>
          </p:cNvPr>
          <p:cNvSpPr txBox="1"/>
          <p:nvPr/>
        </p:nvSpPr>
        <p:spPr>
          <a:xfrm>
            <a:off x="5171661" y="5402745"/>
            <a:ext cx="115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0DB </a:t>
            </a:r>
            <a:r>
              <a:rPr lang="ko-KR" altLang="en-US" dirty="0"/>
              <a:t>유지</a:t>
            </a: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7C796C87-993D-4D11-B1D7-260304A7A12F}"/>
              </a:ext>
            </a:extLst>
          </p:cNvPr>
          <p:cNvSpPr/>
          <p:nvPr/>
        </p:nvSpPr>
        <p:spPr>
          <a:xfrm>
            <a:off x="5542721" y="3619085"/>
            <a:ext cx="330619" cy="347870"/>
          </a:xfrm>
          <a:custGeom>
            <a:avLst/>
            <a:gdLst>
              <a:gd name="connsiteX0" fmla="*/ 308113 w 330619"/>
              <a:gd name="connsiteY0" fmla="*/ 268356 h 347870"/>
              <a:gd name="connsiteX1" fmla="*/ 159026 w 330619"/>
              <a:gd name="connsiteY1" fmla="*/ 347870 h 347870"/>
              <a:gd name="connsiteX2" fmla="*/ 69573 w 330619"/>
              <a:gd name="connsiteY2" fmla="*/ 318052 h 347870"/>
              <a:gd name="connsiteX3" fmla="*/ 19878 w 330619"/>
              <a:gd name="connsiteY3" fmla="*/ 298174 h 347870"/>
              <a:gd name="connsiteX4" fmla="*/ 9939 w 330619"/>
              <a:gd name="connsiteY4" fmla="*/ 268356 h 347870"/>
              <a:gd name="connsiteX5" fmla="*/ 0 w 330619"/>
              <a:gd name="connsiteY5" fmla="*/ 228600 h 347870"/>
              <a:gd name="connsiteX6" fmla="*/ 29817 w 330619"/>
              <a:gd name="connsiteY6" fmla="*/ 49696 h 347870"/>
              <a:gd name="connsiteX7" fmla="*/ 49695 w 330619"/>
              <a:gd name="connsiteY7" fmla="*/ 19878 h 347870"/>
              <a:gd name="connsiteX8" fmla="*/ 89452 w 330619"/>
              <a:gd name="connsiteY8" fmla="*/ 0 h 347870"/>
              <a:gd name="connsiteX9" fmla="*/ 198782 w 330619"/>
              <a:gd name="connsiteY9" fmla="*/ 29817 h 347870"/>
              <a:gd name="connsiteX10" fmla="*/ 288234 w 330619"/>
              <a:gd name="connsiteY10" fmla="*/ 79513 h 347870"/>
              <a:gd name="connsiteX11" fmla="*/ 308113 w 330619"/>
              <a:gd name="connsiteY11" fmla="*/ 109330 h 347870"/>
              <a:gd name="connsiteX12" fmla="*/ 327991 w 330619"/>
              <a:gd name="connsiteY12" fmla="*/ 129209 h 347870"/>
              <a:gd name="connsiteX13" fmla="*/ 298173 w 330619"/>
              <a:gd name="connsiteY13" fmla="*/ 327991 h 347870"/>
              <a:gd name="connsiteX14" fmla="*/ 278295 w 330619"/>
              <a:gd name="connsiteY14" fmla="*/ 337930 h 3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9" h="347870">
                <a:moveTo>
                  <a:pt x="308113" y="268356"/>
                </a:moveTo>
                <a:cubicBezTo>
                  <a:pt x="202753" y="350302"/>
                  <a:pt x="255921" y="331719"/>
                  <a:pt x="159026" y="347870"/>
                </a:cubicBezTo>
                <a:cubicBezTo>
                  <a:pt x="129208" y="337931"/>
                  <a:pt x="99173" y="328623"/>
                  <a:pt x="69573" y="318052"/>
                </a:cubicBezTo>
                <a:cubicBezTo>
                  <a:pt x="52771" y="312051"/>
                  <a:pt x="33584" y="309596"/>
                  <a:pt x="19878" y="298174"/>
                </a:cubicBezTo>
                <a:cubicBezTo>
                  <a:pt x="11829" y="291467"/>
                  <a:pt x="12817" y="278430"/>
                  <a:pt x="9939" y="268356"/>
                </a:cubicBezTo>
                <a:cubicBezTo>
                  <a:pt x="6186" y="255222"/>
                  <a:pt x="3313" y="241852"/>
                  <a:pt x="0" y="228600"/>
                </a:cubicBezTo>
                <a:cubicBezTo>
                  <a:pt x="7354" y="132992"/>
                  <a:pt x="-4471" y="118273"/>
                  <a:pt x="29817" y="49696"/>
                </a:cubicBezTo>
                <a:cubicBezTo>
                  <a:pt x="35159" y="39012"/>
                  <a:pt x="40518" y="27525"/>
                  <a:pt x="49695" y="19878"/>
                </a:cubicBezTo>
                <a:cubicBezTo>
                  <a:pt x="61077" y="10393"/>
                  <a:pt x="76200" y="6626"/>
                  <a:pt x="89452" y="0"/>
                </a:cubicBezTo>
                <a:cubicBezTo>
                  <a:pt x="191373" y="14560"/>
                  <a:pt x="126891" y="-2135"/>
                  <a:pt x="198782" y="29817"/>
                </a:cubicBezTo>
                <a:cubicBezTo>
                  <a:pt x="242878" y="49415"/>
                  <a:pt x="253684" y="44964"/>
                  <a:pt x="288234" y="79513"/>
                </a:cubicBezTo>
                <a:cubicBezTo>
                  <a:pt x="296681" y="87960"/>
                  <a:pt x="300651" y="100002"/>
                  <a:pt x="308113" y="109330"/>
                </a:cubicBezTo>
                <a:cubicBezTo>
                  <a:pt x="313967" y="116647"/>
                  <a:pt x="321365" y="122583"/>
                  <a:pt x="327991" y="129209"/>
                </a:cubicBezTo>
                <a:cubicBezTo>
                  <a:pt x="324903" y="181705"/>
                  <a:pt x="347750" y="278416"/>
                  <a:pt x="298173" y="327991"/>
                </a:cubicBezTo>
                <a:cubicBezTo>
                  <a:pt x="292935" y="333229"/>
                  <a:pt x="284921" y="334617"/>
                  <a:pt x="278295" y="33793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FB2AD6B4-E0FD-41F7-997A-27035A568007}"/>
              </a:ext>
            </a:extLst>
          </p:cNvPr>
          <p:cNvCxnSpPr>
            <a:cxnSpLocks/>
            <a:endCxn id="20" idx="0"/>
          </p:cNvCxnSpPr>
          <p:nvPr/>
        </p:nvCxnSpPr>
        <p:spPr>
          <a:xfrm rot="16200000" flipH="1">
            <a:off x="5027987" y="4679288"/>
            <a:ext cx="1291196" cy="155717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8B6527-F643-474A-A1D5-4EEB9DAFDF77}"/>
              </a:ext>
            </a:extLst>
          </p:cNvPr>
          <p:cNvSpPr txBox="1"/>
          <p:nvPr/>
        </p:nvSpPr>
        <p:spPr>
          <a:xfrm>
            <a:off x="7251566" y="6004538"/>
            <a:ext cx="115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음원 </a:t>
            </a:r>
            <a:r>
              <a:rPr lang="en-US" altLang="ko-KR" dirty="0"/>
              <a:t>DB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D2110-ADCC-4D1D-856E-6F4FC1368441}"/>
              </a:ext>
            </a:extLst>
          </p:cNvPr>
          <p:cNvSpPr txBox="1"/>
          <p:nvPr/>
        </p:nvSpPr>
        <p:spPr>
          <a:xfrm>
            <a:off x="9983910" y="4157040"/>
            <a:ext cx="163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스피커 레벨</a:t>
            </a: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5C45180-BE58-4C59-B421-C6F2E646E499}"/>
              </a:ext>
            </a:extLst>
          </p:cNvPr>
          <p:cNvCxnSpPr/>
          <p:nvPr/>
        </p:nvCxnSpPr>
        <p:spPr>
          <a:xfrm flipV="1">
            <a:off x="3391871" y="894522"/>
            <a:ext cx="3859695" cy="15604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7B8F3FE5-19A6-4E97-87DC-B58FE1288C3F}"/>
              </a:ext>
            </a:extLst>
          </p:cNvPr>
          <p:cNvCxnSpPr>
            <a:cxnSpLocks/>
          </p:cNvCxnSpPr>
          <p:nvPr/>
        </p:nvCxnSpPr>
        <p:spPr>
          <a:xfrm flipV="1">
            <a:off x="5367130" y="894523"/>
            <a:ext cx="1884436" cy="25344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118E3C-CFB6-49A5-87D6-125E625E9664}"/>
              </a:ext>
            </a:extLst>
          </p:cNvPr>
          <p:cNvSpPr txBox="1"/>
          <p:nvPr/>
        </p:nvSpPr>
        <p:spPr>
          <a:xfrm>
            <a:off x="7255093" y="708553"/>
            <a:ext cx="332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기본 셋팅</a:t>
            </a:r>
            <a:r>
              <a:rPr lang="en-US" altLang="ko-KR" dirty="0"/>
              <a:t>. </a:t>
            </a:r>
            <a:r>
              <a:rPr lang="ko-KR" altLang="en-US" dirty="0"/>
              <a:t>클릭 된 것 확인</a:t>
            </a:r>
          </a:p>
        </p:txBody>
      </p:sp>
    </p:spTree>
    <p:extLst>
      <p:ext uri="{BB962C8B-B14F-4D97-AF65-F5344CB8AC3E}">
        <p14:creationId xmlns:p14="http://schemas.microsoft.com/office/powerpoint/2010/main" val="2604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8790B7BF-BACF-4F0F-9CBD-6B11C90B7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83514"/>
              </p:ext>
            </p:extLst>
          </p:nvPr>
        </p:nvGraphicFramePr>
        <p:xfrm>
          <a:off x="5708374" y="1221719"/>
          <a:ext cx="4596191" cy="287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3" imgW="1463040" imgH="914400" progId="">
                  <p:embed/>
                </p:oleObj>
              </mc:Choice>
              <mc:Fallback>
                <p:oleObj r:id="rId3" imgW="1463040" imgH="914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8374" y="1221719"/>
                        <a:ext cx="4596191" cy="2871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02965903-A396-4BC1-AAC0-CC6C5EEF2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78509"/>
              </p:ext>
            </p:extLst>
          </p:nvPr>
        </p:nvGraphicFramePr>
        <p:xfrm>
          <a:off x="402403" y="1221719"/>
          <a:ext cx="3916280" cy="24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5" imgW="1463040" imgH="914400" progId="">
                  <p:embed/>
                </p:oleObj>
              </mc:Choice>
              <mc:Fallback>
                <p:oleObj r:id="rId5" imgW="1463040" imgH="914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403" y="1221719"/>
                        <a:ext cx="3916280" cy="244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3AC72E8F-68B7-4191-815A-5F61D856B8B0}"/>
              </a:ext>
            </a:extLst>
          </p:cNvPr>
          <p:cNvSpPr/>
          <p:nvPr/>
        </p:nvSpPr>
        <p:spPr>
          <a:xfrm>
            <a:off x="698290" y="1655793"/>
            <a:ext cx="1418745" cy="272398"/>
          </a:xfrm>
          <a:custGeom>
            <a:avLst/>
            <a:gdLst>
              <a:gd name="connsiteX0" fmla="*/ 288235 w 288873"/>
              <a:gd name="connsiteY0" fmla="*/ 219575 h 279210"/>
              <a:gd name="connsiteX1" fmla="*/ 258417 w 288873"/>
              <a:gd name="connsiteY1" fmla="*/ 269271 h 279210"/>
              <a:gd name="connsiteX2" fmla="*/ 218661 w 288873"/>
              <a:gd name="connsiteY2" fmla="*/ 279210 h 279210"/>
              <a:gd name="connsiteX3" fmla="*/ 69574 w 288873"/>
              <a:gd name="connsiteY3" fmla="*/ 269271 h 279210"/>
              <a:gd name="connsiteX4" fmla="*/ 9939 w 288873"/>
              <a:gd name="connsiteY4" fmla="*/ 229514 h 279210"/>
              <a:gd name="connsiteX5" fmla="*/ 0 w 288873"/>
              <a:gd name="connsiteY5" fmla="*/ 189758 h 279210"/>
              <a:gd name="connsiteX6" fmla="*/ 19878 w 288873"/>
              <a:gd name="connsiteY6" fmla="*/ 70488 h 279210"/>
              <a:gd name="connsiteX7" fmla="*/ 69574 w 288873"/>
              <a:gd name="connsiteY7" fmla="*/ 30732 h 279210"/>
              <a:gd name="connsiteX8" fmla="*/ 149087 w 288873"/>
              <a:gd name="connsiteY8" fmla="*/ 914 h 279210"/>
              <a:gd name="connsiteX9" fmla="*/ 278295 w 288873"/>
              <a:gd name="connsiteY9" fmla="*/ 50610 h 279210"/>
              <a:gd name="connsiteX10" fmla="*/ 288235 w 288873"/>
              <a:gd name="connsiteY10" fmla="*/ 219575 h 27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873" h="279210">
                <a:moveTo>
                  <a:pt x="288235" y="219575"/>
                </a:moveTo>
                <a:cubicBezTo>
                  <a:pt x="284922" y="256019"/>
                  <a:pt x="273085" y="256699"/>
                  <a:pt x="258417" y="269271"/>
                </a:cubicBezTo>
                <a:cubicBezTo>
                  <a:pt x="248046" y="278161"/>
                  <a:pt x="232321" y="279210"/>
                  <a:pt x="218661" y="279210"/>
                </a:cubicBezTo>
                <a:cubicBezTo>
                  <a:pt x="168855" y="279210"/>
                  <a:pt x="119270" y="272584"/>
                  <a:pt x="69574" y="269271"/>
                </a:cubicBezTo>
                <a:cubicBezTo>
                  <a:pt x="41110" y="259783"/>
                  <a:pt x="27457" y="260172"/>
                  <a:pt x="9939" y="229514"/>
                </a:cubicBezTo>
                <a:cubicBezTo>
                  <a:pt x="3162" y="217654"/>
                  <a:pt x="3313" y="203010"/>
                  <a:pt x="0" y="189758"/>
                </a:cubicBezTo>
                <a:cubicBezTo>
                  <a:pt x="6626" y="150001"/>
                  <a:pt x="3723" y="107414"/>
                  <a:pt x="19878" y="70488"/>
                </a:cubicBezTo>
                <a:cubicBezTo>
                  <a:pt x="28381" y="51053"/>
                  <a:pt x="51923" y="42499"/>
                  <a:pt x="69574" y="30732"/>
                </a:cubicBezTo>
                <a:cubicBezTo>
                  <a:pt x="100758" y="9943"/>
                  <a:pt x="114124" y="9655"/>
                  <a:pt x="149087" y="914"/>
                </a:cubicBezTo>
                <a:cubicBezTo>
                  <a:pt x="191117" y="4735"/>
                  <a:pt x="275275" y="-18856"/>
                  <a:pt x="278295" y="50610"/>
                </a:cubicBezTo>
                <a:cubicBezTo>
                  <a:pt x="281033" y="113586"/>
                  <a:pt x="291548" y="183131"/>
                  <a:pt x="288235" y="219575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3CC08-B938-4A44-B3F6-94AACE8B3EFB}"/>
              </a:ext>
            </a:extLst>
          </p:cNvPr>
          <p:cNvSpPr txBox="1"/>
          <p:nvPr/>
        </p:nvSpPr>
        <p:spPr>
          <a:xfrm>
            <a:off x="297701" y="749003"/>
            <a:ext cx="60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각 채널 선택</a:t>
            </a:r>
            <a:r>
              <a:rPr lang="en-US" altLang="ko-KR" dirty="0"/>
              <a:t>, </a:t>
            </a:r>
            <a:r>
              <a:rPr lang="ko-KR" altLang="en-US" dirty="0"/>
              <a:t>클릭하면 우상단에서 확인 및 설정 가능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2B5DE20-F88F-48BA-9484-FF5A25B57A4C}"/>
              </a:ext>
            </a:extLst>
          </p:cNvPr>
          <p:cNvCxnSpPr>
            <a:cxnSpLocks/>
          </p:cNvCxnSpPr>
          <p:nvPr/>
        </p:nvCxnSpPr>
        <p:spPr>
          <a:xfrm>
            <a:off x="1152939" y="1059135"/>
            <a:ext cx="258417" cy="615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F95B44-CE4D-47AA-933C-4D5F25A92C86}"/>
              </a:ext>
            </a:extLst>
          </p:cNvPr>
          <p:cNvSpPr txBox="1"/>
          <p:nvPr/>
        </p:nvSpPr>
        <p:spPr>
          <a:xfrm>
            <a:off x="9454953" y="4295316"/>
            <a:ext cx="10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탭 이동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F229FA9-5CF1-40DF-AD12-E61A7A971C77}"/>
              </a:ext>
            </a:extLst>
          </p:cNvPr>
          <p:cNvSpPr/>
          <p:nvPr/>
        </p:nvSpPr>
        <p:spPr>
          <a:xfrm>
            <a:off x="9670773" y="3244826"/>
            <a:ext cx="706294" cy="646043"/>
          </a:xfrm>
          <a:custGeom>
            <a:avLst/>
            <a:gdLst>
              <a:gd name="connsiteX0" fmla="*/ 556592 w 706294"/>
              <a:gd name="connsiteY0" fmla="*/ 536713 h 646043"/>
              <a:gd name="connsiteX1" fmla="*/ 447261 w 706294"/>
              <a:gd name="connsiteY1" fmla="*/ 596348 h 646043"/>
              <a:gd name="connsiteX2" fmla="*/ 387627 w 706294"/>
              <a:gd name="connsiteY2" fmla="*/ 616226 h 646043"/>
              <a:gd name="connsiteX3" fmla="*/ 347870 w 706294"/>
              <a:gd name="connsiteY3" fmla="*/ 636104 h 646043"/>
              <a:gd name="connsiteX4" fmla="*/ 268357 w 706294"/>
              <a:gd name="connsiteY4" fmla="*/ 646043 h 646043"/>
              <a:gd name="connsiteX5" fmla="*/ 49696 w 706294"/>
              <a:gd name="connsiteY5" fmla="*/ 586409 h 646043"/>
              <a:gd name="connsiteX6" fmla="*/ 19879 w 706294"/>
              <a:gd name="connsiteY6" fmla="*/ 526774 h 646043"/>
              <a:gd name="connsiteX7" fmla="*/ 0 w 706294"/>
              <a:gd name="connsiteY7" fmla="*/ 387626 h 646043"/>
              <a:gd name="connsiteX8" fmla="*/ 9940 w 706294"/>
              <a:gd name="connsiteY8" fmla="*/ 208722 h 646043"/>
              <a:gd name="connsiteX9" fmla="*/ 39757 w 706294"/>
              <a:gd name="connsiteY9" fmla="*/ 119269 h 646043"/>
              <a:gd name="connsiteX10" fmla="*/ 99392 w 706294"/>
              <a:gd name="connsiteY10" fmla="*/ 19878 h 646043"/>
              <a:gd name="connsiteX11" fmla="*/ 149087 w 706294"/>
              <a:gd name="connsiteY11" fmla="*/ 0 h 646043"/>
              <a:gd name="connsiteX12" fmla="*/ 377687 w 706294"/>
              <a:gd name="connsiteY12" fmla="*/ 9939 h 646043"/>
              <a:gd name="connsiteX13" fmla="*/ 506896 w 706294"/>
              <a:gd name="connsiteY13" fmla="*/ 39756 h 646043"/>
              <a:gd name="connsiteX14" fmla="*/ 636105 w 706294"/>
              <a:gd name="connsiteY14" fmla="*/ 89452 h 646043"/>
              <a:gd name="connsiteX15" fmla="*/ 675861 w 706294"/>
              <a:gd name="connsiteY15" fmla="*/ 119269 h 646043"/>
              <a:gd name="connsiteX16" fmla="*/ 705679 w 706294"/>
              <a:gd name="connsiteY16" fmla="*/ 178904 h 646043"/>
              <a:gd name="connsiteX17" fmla="*/ 586409 w 706294"/>
              <a:gd name="connsiteY17" fmla="*/ 506896 h 646043"/>
              <a:gd name="connsiteX18" fmla="*/ 546653 w 706294"/>
              <a:gd name="connsiteY18" fmla="*/ 546652 h 646043"/>
              <a:gd name="connsiteX19" fmla="*/ 506896 w 706294"/>
              <a:gd name="connsiteY19" fmla="*/ 566530 h 646043"/>
              <a:gd name="connsiteX20" fmla="*/ 437322 w 706294"/>
              <a:gd name="connsiteY20" fmla="*/ 616226 h 64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6294" h="646043">
                <a:moveTo>
                  <a:pt x="556592" y="536713"/>
                </a:moveTo>
                <a:cubicBezTo>
                  <a:pt x="518231" y="559729"/>
                  <a:pt x="489209" y="578869"/>
                  <a:pt x="447261" y="596348"/>
                </a:cubicBezTo>
                <a:cubicBezTo>
                  <a:pt x="427920" y="604407"/>
                  <a:pt x="407082" y="608444"/>
                  <a:pt x="387627" y="616226"/>
                </a:cubicBezTo>
                <a:cubicBezTo>
                  <a:pt x="373870" y="621729"/>
                  <a:pt x="362244" y="632511"/>
                  <a:pt x="347870" y="636104"/>
                </a:cubicBezTo>
                <a:cubicBezTo>
                  <a:pt x="321957" y="642582"/>
                  <a:pt x="294861" y="642730"/>
                  <a:pt x="268357" y="646043"/>
                </a:cubicBezTo>
                <a:cubicBezTo>
                  <a:pt x="118343" y="630252"/>
                  <a:pt x="103017" y="675278"/>
                  <a:pt x="49696" y="586409"/>
                </a:cubicBezTo>
                <a:cubicBezTo>
                  <a:pt x="38262" y="567352"/>
                  <a:pt x="29818" y="546652"/>
                  <a:pt x="19879" y="526774"/>
                </a:cubicBezTo>
                <a:cubicBezTo>
                  <a:pt x="14934" y="497106"/>
                  <a:pt x="0" y="412496"/>
                  <a:pt x="0" y="387626"/>
                </a:cubicBezTo>
                <a:cubicBezTo>
                  <a:pt x="0" y="327899"/>
                  <a:pt x="1187" y="267804"/>
                  <a:pt x="9940" y="208722"/>
                </a:cubicBezTo>
                <a:cubicBezTo>
                  <a:pt x="14546" y="177631"/>
                  <a:pt x="28721" y="148698"/>
                  <a:pt x="39757" y="119269"/>
                </a:cubicBezTo>
                <a:cubicBezTo>
                  <a:pt x="53626" y="82284"/>
                  <a:pt x="63702" y="42184"/>
                  <a:pt x="99392" y="19878"/>
                </a:cubicBezTo>
                <a:cubicBezTo>
                  <a:pt x="114521" y="10422"/>
                  <a:pt x="132522" y="6626"/>
                  <a:pt x="149087" y="0"/>
                </a:cubicBezTo>
                <a:cubicBezTo>
                  <a:pt x="225287" y="3313"/>
                  <a:pt x="301881" y="1516"/>
                  <a:pt x="377687" y="9939"/>
                </a:cubicBezTo>
                <a:cubicBezTo>
                  <a:pt x="421618" y="14820"/>
                  <a:pt x="464014" y="29035"/>
                  <a:pt x="506896" y="39756"/>
                </a:cubicBezTo>
                <a:cubicBezTo>
                  <a:pt x="563375" y="53876"/>
                  <a:pt x="586653" y="59781"/>
                  <a:pt x="636105" y="89452"/>
                </a:cubicBezTo>
                <a:cubicBezTo>
                  <a:pt x="650309" y="97975"/>
                  <a:pt x="662609" y="109330"/>
                  <a:pt x="675861" y="119269"/>
                </a:cubicBezTo>
                <a:cubicBezTo>
                  <a:pt x="685800" y="139147"/>
                  <a:pt x="704714" y="156700"/>
                  <a:pt x="705679" y="178904"/>
                </a:cubicBezTo>
                <a:cubicBezTo>
                  <a:pt x="711237" y="306747"/>
                  <a:pt x="679766" y="413539"/>
                  <a:pt x="586409" y="506896"/>
                </a:cubicBezTo>
                <a:cubicBezTo>
                  <a:pt x="573157" y="520148"/>
                  <a:pt x="561646" y="535407"/>
                  <a:pt x="546653" y="546652"/>
                </a:cubicBezTo>
                <a:cubicBezTo>
                  <a:pt x="534800" y="555542"/>
                  <a:pt x="519601" y="558907"/>
                  <a:pt x="506896" y="566530"/>
                </a:cubicBezTo>
                <a:cubicBezTo>
                  <a:pt x="453953" y="598296"/>
                  <a:pt x="462078" y="591470"/>
                  <a:pt x="437322" y="61622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4A2A36F-B4B6-489E-B627-73DF347D6C48}"/>
              </a:ext>
            </a:extLst>
          </p:cNvPr>
          <p:cNvSpPr/>
          <p:nvPr/>
        </p:nvSpPr>
        <p:spPr>
          <a:xfrm>
            <a:off x="5819052" y="1540264"/>
            <a:ext cx="2837930" cy="193813"/>
          </a:xfrm>
          <a:custGeom>
            <a:avLst/>
            <a:gdLst>
              <a:gd name="connsiteX0" fmla="*/ 556592 w 706294"/>
              <a:gd name="connsiteY0" fmla="*/ 536713 h 646043"/>
              <a:gd name="connsiteX1" fmla="*/ 447261 w 706294"/>
              <a:gd name="connsiteY1" fmla="*/ 596348 h 646043"/>
              <a:gd name="connsiteX2" fmla="*/ 387627 w 706294"/>
              <a:gd name="connsiteY2" fmla="*/ 616226 h 646043"/>
              <a:gd name="connsiteX3" fmla="*/ 347870 w 706294"/>
              <a:gd name="connsiteY3" fmla="*/ 636104 h 646043"/>
              <a:gd name="connsiteX4" fmla="*/ 268357 w 706294"/>
              <a:gd name="connsiteY4" fmla="*/ 646043 h 646043"/>
              <a:gd name="connsiteX5" fmla="*/ 49696 w 706294"/>
              <a:gd name="connsiteY5" fmla="*/ 586409 h 646043"/>
              <a:gd name="connsiteX6" fmla="*/ 19879 w 706294"/>
              <a:gd name="connsiteY6" fmla="*/ 526774 h 646043"/>
              <a:gd name="connsiteX7" fmla="*/ 0 w 706294"/>
              <a:gd name="connsiteY7" fmla="*/ 387626 h 646043"/>
              <a:gd name="connsiteX8" fmla="*/ 9940 w 706294"/>
              <a:gd name="connsiteY8" fmla="*/ 208722 h 646043"/>
              <a:gd name="connsiteX9" fmla="*/ 39757 w 706294"/>
              <a:gd name="connsiteY9" fmla="*/ 119269 h 646043"/>
              <a:gd name="connsiteX10" fmla="*/ 99392 w 706294"/>
              <a:gd name="connsiteY10" fmla="*/ 19878 h 646043"/>
              <a:gd name="connsiteX11" fmla="*/ 149087 w 706294"/>
              <a:gd name="connsiteY11" fmla="*/ 0 h 646043"/>
              <a:gd name="connsiteX12" fmla="*/ 377687 w 706294"/>
              <a:gd name="connsiteY12" fmla="*/ 9939 h 646043"/>
              <a:gd name="connsiteX13" fmla="*/ 506896 w 706294"/>
              <a:gd name="connsiteY13" fmla="*/ 39756 h 646043"/>
              <a:gd name="connsiteX14" fmla="*/ 636105 w 706294"/>
              <a:gd name="connsiteY14" fmla="*/ 89452 h 646043"/>
              <a:gd name="connsiteX15" fmla="*/ 675861 w 706294"/>
              <a:gd name="connsiteY15" fmla="*/ 119269 h 646043"/>
              <a:gd name="connsiteX16" fmla="*/ 705679 w 706294"/>
              <a:gd name="connsiteY16" fmla="*/ 178904 h 646043"/>
              <a:gd name="connsiteX17" fmla="*/ 586409 w 706294"/>
              <a:gd name="connsiteY17" fmla="*/ 506896 h 646043"/>
              <a:gd name="connsiteX18" fmla="*/ 546653 w 706294"/>
              <a:gd name="connsiteY18" fmla="*/ 546652 h 646043"/>
              <a:gd name="connsiteX19" fmla="*/ 506896 w 706294"/>
              <a:gd name="connsiteY19" fmla="*/ 566530 h 646043"/>
              <a:gd name="connsiteX20" fmla="*/ 437322 w 706294"/>
              <a:gd name="connsiteY20" fmla="*/ 616226 h 64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6294" h="646043">
                <a:moveTo>
                  <a:pt x="556592" y="536713"/>
                </a:moveTo>
                <a:cubicBezTo>
                  <a:pt x="518231" y="559729"/>
                  <a:pt x="489209" y="578869"/>
                  <a:pt x="447261" y="596348"/>
                </a:cubicBezTo>
                <a:cubicBezTo>
                  <a:pt x="427920" y="604407"/>
                  <a:pt x="407082" y="608444"/>
                  <a:pt x="387627" y="616226"/>
                </a:cubicBezTo>
                <a:cubicBezTo>
                  <a:pt x="373870" y="621729"/>
                  <a:pt x="362244" y="632511"/>
                  <a:pt x="347870" y="636104"/>
                </a:cubicBezTo>
                <a:cubicBezTo>
                  <a:pt x="321957" y="642582"/>
                  <a:pt x="294861" y="642730"/>
                  <a:pt x="268357" y="646043"/>
                </a:cubicBezTo>
                <a:cubicBezTo>
                  <a:pt x="118343" y="630252"/>
                  <a:pt x="103017" y="675278"/>
                  <a:pt x="49696" y="586409"/>
                </a:cubicBezTo>
                <a:cubicBezTo>
                  <a:pt x="38262" y="567352"/>
                  <a:pt x="29818" y="546652"/>
                  <a:pt x="19879" y="526774"/>
                </a:cubicBezTo>
                <a:cubicBezTo>
                  <a:pt x="14934" y="497106"/>
                  <a:pt x="0" y="412496"/>
                  <a:pt x="0" y="387626"/>
                </a:cubicBezTo>
                <a:cubicBezTo>
                  <a:pt x="0" y="327899"/>
                  <a:pt x="1187" y="267804"/>
                  <a:pt x="9940" y="208722"/>
                </a:cubicBezTo>
                <a:cubicBezTo>
                  <a:pt x="14546" y="177631"/>
                  <a:pt x="28721" y="148698"/>
                  <a:pt x="39757" y="119269"/>
                </a:cubicBezTo>
                <a:cubicBezTo>
                  <a:pt x="53626" y="82284"/>
                  <a:pt x="63702" y="42184"/>
                  <a:pt x="99392" y="19878"/>
                </a:cubicBezTo>
                <a:cubicBezTo>
                  <a:pt x="114521" y="10422"/>
                  <a:pt x="132522" y="6626"/>
                  <a:pt x="149087" y="0"/>
                </a:cubicBezTo>
                <a:cubicBezTo>
                  <a:pt x="225287" y="3313"/>
                  <a:pt x="301881" y="1516"/>
                  <a:pt x="377687" y="9939"/>
                </a:cubicBezTo>
                <a:cubicBezTo>
                  <a:pt x="421618" y="14820"/>
                  <a:pt x="464014" y="29035"/>
                  <a:pt x="506896" y="39756"/>
                </a:cubicBezTo>
                <a:cubicBezTo>
                  <a:pt x="563375" y="53876"/>
                  <a:pt x="586653" y="59781"/>
                  <a:pt x="636105" y="89452"/>
                </a:cubicBezTo>
                <a:cubicBezTo>
                  <a:pt x="650309" y="97975"/>
                  <a:pt x="662609" y="109330"/>
                  <a:pt x="675861" y="119269"/>
                </a:cubicBezTo>
                <a:cubicBezTo>
                  <a:pt x="685800" y="139147"/>
                  <a:pt x="704714" y="156700"/>
                  <a:pt x="705679" y="178904"/>
                </a:cubicBezTo>
                <a:cubicBezTo>
                  <a:pt x="711237" y="306747"/>
                  <a:pt x="679766" y="413539"/>
                  <a:pt x="586409" y="506896"/>
                </a:cubicBezTo>
                <a:cubicBezTo>
                  <a:pt x="573157" y="520148"/>
                  <a:pt x="561646" y="535407"/>
                  <a:pt x="546653" y="546652"/>
                </a:cubicBezTo>
                <a:cubicBezTo>
                  <a:pt x="534800" y="555542"/>
                  <a:pt x="519601" y="558907"/>
                  <a:pt x="506896" y="566530"/>
                </a:cubicBezTo>
                <a:cubicBezTo>
                  <a:pt x="453953" y="598296"/>
                  <a:pt x="462078" y="591470"/>
                  <a:pt x="437322" y="61622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4A029D3-366A-4031-B545-B1124241DDF7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9939130" y="3791478"/>
            <a:ext cx="46146" cy="503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8A4F503-624A-4BAC-B9AA-466B0430000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8006470" y="1637170"/>
            <a:ext cx="1978806" cy="26581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841F6328-3E92-47DF-B62C-AD9B778AD00E}"/>
              </a:ext>
            </a:extLst>
          </p:cNvPr>
          <p:cNvSpPr/>
          <p:nvPr/>
        </p:nvSpPr>
        <p:spPr>
          <a:xfrm>
            <a:off x="5396948" y="3330285"/>
            <a:ext cx="3508513" cy="646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01AA8B2-FAE8-4D85-AA49-28E28C573FF4}"/>
              </a:ext>
            </a:extLst>
          </p:cNvPr>
          <p:cNvCxnSpPr>
            <a:cxnSpLocks/>
          </p:cNvCxnSpPr>
          <p:nvPr/>
        </p:nvCxnSpPr>
        <p:spPr>
          <a:xfrm flipH="1" flipV="1">
            <a:off x="6993994" y="3932788"/>
            <a:ext cx="157210" cy="10765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E1073A0-D327-4CE0-AC38-8FF47B0DD174}"/>
              </a:ext>
            </a:extLst>
          </p:cNvPr>
          <p:cNvSpPr txBox="1"/>
          <p:nvPr/>
        </p:nvSpPr>
        <p:spPr>
          <a:xfrm>
            <a:off x="5495116" y="5044437"/>
            <a:ext cx="546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돌려서 값 셋팅 및</a:t>
            </a:r>
            <a:r>
              <a:rPr lang="en-US" altLang="ko-KR" dirty="0"/>
              <a:t>, </a:t>
            </a:r>
            <a:r>
              <a:rPr lang="ko-KR" altLang="en-US" dirty="0"/>
              <a:t>눌러서 </a:t>
            </a:r>
            <a:r>
              <a:rPr lang="en-US" altLang="ko-KR" dirty="0"/>
              <a:t>WAV </a:t>
            </a:r>
            <a:r>
              <a:rPr lang="ko-KR" altLang="en-US" dirty="0"/>
              <a:t>파일 </a:t>
            </a:r>
            <a:r>
              <a:rPr lang="en-US" altLang="ko-KR" dirty="0"/>
              <a:t>ON/OFF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63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71A406-01CC-4270-A942-88C6340975D2}"/>
              </a:ext>
            </a:extLst>
          </p:cNvPr>
          <p:cNvSpPr txBox="1"/>
          <p:nvPr/>
        </p:nvSpPr>
        <p:spPr>
          <a:xfrm>
            <a:off x="297700" y="749003"/>
            <a:ext cx="81108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기본셋팅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HOME TAB</a:t>
            </a:r>
            <a:r>
              <a:rPr lang="ko-KR" altLang="en-US" dirty="0"/>
              <a:t>에서 </a:t>
            </a:r>
            <a:r>
              <a:rPr lang="en-US" altLang="ko-KR" dirty="0"/>
              <a:t>- LINK 20DB , GATE -80 , COMP/EXP -40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나머지 셋팅</a:t>
            </a:r>
            <a:r>
              <a:rPr lang="en-US" altLang="ko-KR" dirty="0"/>
              <a:t>(EQ</a:t>
            </a:r>
            <a:r>
              <a:rPr lang="ko-KR" altLang="en-US" dirty="0"/>
              <a:t>관련</a:t>
            </a:r>
            <a:r>
              <a:rPr lang="en-US" altLang="ko-KR" dirty="0"/>
              <a:t>)</a:t>
            </a:r>
            <a:r>
              <a:rPr lang="ko-KR" altLang="en-US" dirty="0"/>
              <a:t>은 음향 감독님 오셔서 하시는 것으로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694E90F-CB8F-4379-B2DA-F9C355322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09" y="1765195"/>
            <a:ext cx="8607910" cy="7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AF3E66D6-D5B4-4E9F-804E-07973C83E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81079"/>
              </p:ext>
            </p:extLst>
          </p:nvPr>
        </p:nvGraphicFramePr>
        <p:xfrm>
          <a:off x="327517" y="1320660"/>
          <a:ext cx="5059491" cy="308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3" imgW="1298160" imgH="777240" progId="">
                  <p:embed/>
                </p:oleObj>
              </mc:Choice>
              <mc:Fallback>
                <p:oleObj r:id="rId3" imgW="1298160" imgH="777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17" y="1320660"/>
                        <a:ext cx="5059491" cy="308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71A406-01CC-4270-A942-88C6340975D2}"/>
              </a:ext>
            </a:extLst>
          </p:cNvPr>
          <p:cNvSpPr txBox="1"/>
          <p:nvPr/>
        </p:nvSpPr>
        <p:spPr>
          <a:xfrm>
            <a:off x="426908" y="117693"/>
            <a:ext cx="116292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외부 음향 송출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CASE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 </a:t>
            </a:r>
            <a:r>
              <a:rPr lang="en-US" altLang="ko-KR" dirty="0"/>
              <a:t>#</a:t>
            </a:r>
            <a:r>
              <a:rPr lang="ko-KR" altLang="en-US" dirty="0"/>
              <a:t> </a:t>
            </a:r>
            <a:r>
              <a:rPr lang="en-US" altLang="ko-KR" dirty="0"/>
              <a:t>USB</a:t>
            </a:r>
            <a:r>
              <a:rPr lang="ko-KR" altLang="en-US" dirty="0"/>
              <a:t> 저장장치를 통한 </a:t>
            </a:r>
            <a:r>
              <a:rPr lang="en-US" altLang="ko-KR" dirty="0"/>
              <a:t>.WAV </a:t>
            </a:r>
            <a:r>
              <a:rPr lang="ko-KR" altLang="en-US" dirty="0"/>
              <a:t>음원                       </a:t>
            </a:r>
            <a:r>
              <a:rPr lang="en-US" altLang="ko-KR" dirty="0"/>
              <a:t>CASE 2 # </a:t>
            </a:r>
            <a:r>
              <a:rPr lang="ko-KR" altLang="en-US" dirty="0" err="1"/>
              <a:t>노트북등</a:t>
            </a:r>
            <a:r>
              <a:rPr lang="ko-KR" altLang="en-US" dirty="0"/>
              <a:t> </a:t>
            </a:r>
            <a:r>
              <a:rPr lang="en-US" altLang="ko-KR" dirty="0"/>
              <a:t>3.5</a:t>
            </a:r>
            <a:r>
              <a:rPr lang="ko-KR" altLang="en-US" dirty="0"/>
              <a:t>오디오 단자를 통한 송출                                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</a:t>
            </a:r>
            <a:r>
              <a:rPr lang="en-US" altLang="ko-KR" dirty="0">
                <a:solidFill>
                  <a:schemeClr val="bg1"/>
                </a:solidFill>
              </a:rPr>
              <a:t>1. VIEW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solidFill>
                  <a:schemeClr val="bg1"/>
                </a:solidFill>
              </a:rPr>
              <a:t>               3. </a:t>
            </a:r>
            <a:r>
              <a:rPr lang="ko-KR" altLang="en-US" dirty="0">
                <a:solidFill>
                  <a:schemeClr val="bg1"/>
                </a:solidFill>
              </a:rPr>
              <a:t>눌러서 플레이</a:t>
            </a:r>
            <a:r>
              <a:rPr lang="en-US" altLang="ko-KR" dirty="0">
                <a:solidFill>
                  <a:schemeClr val="bg1"/>
                </a:solidFill>
              </a:rPr>
              <a:t>    2. </a:t>
            </a:r>
            <a:r>
              <a:rPr lang="ko-KR" altLang="en-US" dirty="0">
                <a:solidFill>
                  <a:schemeClr val="bg1"/>
                </a:solidFill>
              </a:rPr>
              <a:t>돌려서 </a:t>
            </a:r>
            <a:r>
              <a:rPr lang="ko-KR" altLang="en-US" dirty="0" err="1">
                <a:solidFill>
                  <a:schemeClr val="bg1"/>
                </a:solidFill>
              </a:rPr>
              <a:t>셀렉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B354082-AB0C-480A-B7A0-43FAEDC6C03A}"/>
              </a:ext>
            </a:extLst>
          </p:cNvPr>
          <p:cNvSpPr/>
          <p:nvPr/>
        </p:nvSpPr>
        <p:spPr>
          <a:xfrm>
            <a:off x="4731026" y="4055993"/>
            <a:ext cx="347870" cy="3180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A50B667-87F9-4E3A-ADD7-B533DDE90B0E}"/>
              </a:ext>
            </a:extLst>
          </p:cNvPr>
          <p:cNvSpPr/>
          <p:nvPr/>
        </p:nvSpPr>
        <p:spPr>
          <a:xfrm>
            <a:off x="2429880" y="4086638"/>
            <a:ext cx="347870" cy="3180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FEA8CA72-D675-45DE-8562-7701B54AF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4512"/>
              </p:ext>
            </p:extLst>
          </p:nvPr>
        </p:nvGraphicFramePr>
        <p:xfrm>
          <a:off x="7594739" y="1320660"/>
          <a:ext cx="3077286" cy="30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5" imgW="816840" imgH="810720" progId="">
                  <p:embed/>
                </p:oleObj>
              </mc:Choice>
              <mc:Fallback>
                <p:oleObj r:id="rId5" imgW="816840" imgH="810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4739" y="1320660"/>
                        <a:ext cx="3077286" cy="305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A83EB0F7-2150-4D52-BAAE-B62724334587}"/>
              </a:ext>
            </a:extLst>
          </p:cNvPr>
          <p:cNvSpPr/>
          <p:nvPr/>
        </p:nvSpPr>
        <p:spPr>
          <a:xfrm>
            <a:off x="8935278" y="2792896"/>
            <a:ext cx="646044" cy="19778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B05954C-C82D-40A5-980F-16F10AFE06EF}"/>
              </a:ext>
            </a:extLst>
          </p:cNvPr>
          <p:cNvSpPr/>
          <p:nvPr/>
        </p:nvSpPr>
        <p:spPr>
          <a:xfrm>
            <a:off x="337926" y="496957"/>
            <a:ext cx="3160648" cy="7205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548C684-655D-4BAF-9EE9-368D125A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2" y="261144"/>
            <a:ext cx="10515600" cy="1325563"/>
          </a:xfrm>
        </p:spPr>
        <p:txBody>
          <a:bodyPr/>
          <a:lstStyle/>
          <a:p>
            <a:r>
              <a:rPr lang="ko-KR" altLang="en-US" dirty="0"/>
              <a:t>조명 콘솔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A1BEFB-CC43-4CA3-A313-18E93BE9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1539"/>
            <a:ext cx="11506200" cy="54764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sz="1800" dirty="0"/>
              <a:t>전원 분배기에서 조명전원 </a:t>
            </a:r>
            <a:r>
              <a:rPr lang="en-US" altLang="ko-KR" sz="1800" dirty="0"/>
              <a:t>ON </a:t>
            </a:r>
            <a:r>
              <a:rPr lang="ko-KR" altLang="en-US" sz="1800" dirty="0"/>
              <a:t>버튼</a:t>
            </a:r>
            <a:r>
              <a:rPr lang="en-US" altLang="ko-KR" sz="1800" dirty="0"/>
              <a:t> </a:t>
            </a:r>
            <a:r>
              <a:rPr lang="ko-KR" altLang="en-US" sz="1800" dirty="0"/>
              <a:t>누르기</a:t>
            </a:r>
            <a:r>
              <a:rPr lang="en-US" altLang="ko-KR" sz="1800" dirty="0"/>
              <a:t>. </a:t>
            </a:r>
          </a:p>
          <a:p>
            <a:pPr marL="0" indent="0">
              <a:buNone/>
            </a:pPr>
            <a:r>
              <a:rPr lang="en-US" altLang="ko-KR" sz="1800" dirty="0"/>
              <a:t>    - </a:t>
            </a:r>
            <a:r>
              <a:rPr lang="ko-KR" altLang="en-US" sz="1800" dirty="0"/>
              <a:t>오디오 앰프 우측 벽에 있습니다</a:t>
            </a:r>
            <a:r>
              <a:rPr lang="en-US" altLang="ko-KR" sz="1800" dirty="0"/>
              <a:t>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2. </a:t>
            </a:r>
            <a:r>
              <a:rPr lang="ko-KR" altLang="en-US" sz="1800" dirty="0"/>
              <a:t>조명 콘솔 전원 켜기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- </a:t>
            </a:r>
            <a:r>
              <a:rPr lang="ko-KR" altLang="en-US" sz="1800" dirty="0" err="1"/>
              <a:t>켜기전에</a:t>
            </a:r>
            <a:r>
              <a:rPr lang="ko-KR" altLang="en-US" sz="1800" dirty="0"/>
              <a:t> 슬라이드 모두 내려간 것 확인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- </a:t>
            </a:r>
            <a:r>
              <a:rPr lang="ko-KR" altLang="en-US" sz="1800" dirty="0"/>
              <a:t>조명 콘솔 뒤에 </a:t>
            </a:r>
            <a:r>
              <a:rPr lang="en-US" altLang="ko-KR" sz="1800" dirty="0"/>
              <a:t>I/O </a:t>
            </a:r>
            <a:r>
              <a:rPr lang="ko-KR" altLang="en-US" sz="1800" dirty="0"/>
              <a:t>버튼 먼저 켜기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- </a:t>
            </a:r>
            <a:r>
              <a:rPr lang="ko-KR" altLang="en-US" sz="1800" dirty="0"/>
              <a:t>조명 콘솔 가운데 파워 버튼 누르기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- </a:t>
            </a:r>
            <a:r>
              <a:rPr lang="ko-KR" altLang="en-US" sz="1800" dirty="0"/>
              <a:t>가운데 디스플레이에 초기화 된 것 확인</a:t>
            </a:r>
            <a:r>
              <a:rPr lang="en-US" altLang="ko-KR" sz="1800" dirty="0"/>
              <a:t> </a:t>
            </a:r>
          </a:p>
          <a:p>
            <a:pPr marL="0" indent="0">
              <a:buNone/>
            </a:pPr>
            <a:endParaRPr lang="ko-KR" altLang="en-US" sz="1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CC4B4C1-3118-47A8-AB87-3F057A46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78" y="2011362"/>
            <a:ext cx="6014721" cy="3759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7E37E0FC-1E7D-42B6-AED0-1064E01C2E93}"/>
              </a:ext>
            </a:extLst>
          </p:cNvPr>
          <p:cNvSpPr/>
          <p:nvPr/>
        </p:nvSpPr>
        <p:spPr>
          <a:xfrm>
            <a:off x="6281431" y="3389243"/>
            <a:ext cx="944353" cy="914400"/>
          </a:xfrm>
          <a:custGeom>
            <a:avLst/>
            <a:gdLst>
              <a:gd name="connsiteX0" fmla="*/ 536813 w 944353"/>
              <a:gd name="connsiteY0" fmla="*/ 914400 h 914400"/>
              <a:gd name="connsiteX1" fmla="*/ 387726 w 944353"/>
              <a:gd name="connsiteY1" fmla="*/ 904461 h 914400"/>
              <a:gd name="connsiteX2" fmla="*/ 129308 w 944353"/>
              <a:gd name="connsiteY2" fmla="*/ 815009 h 914400"/>
              <a:gd name="connsiteX3" fmla="*/ 19978 w 944353"/>
              <a:gd name="connsiteY3" fmla="*/ 745435 h 914400"/>
              <a:gd name="connsiteX4" fmla="*/ 99 w 944353"/>
              <a:gd name="connsiteY4" fmla="*/ 675861 h 914400"/>
              <a:gd name="connsiteX5" fmla="*/ 149186 w 944353"/>
              <a:gd name="connsiteY5" fmla="*/ 109331 h 914400"/>
              <a:gd name="connsiteX6" fmla="*/ 338030 w 944353"/>
              <a:gd name="connsiteY6" fmla="*/ 0 h 914400"/>
              <a:gd name="connsiteX7" fmla="*/ 566630 w 944353"/>
              <a:gd name="connsiteY7" fmla="*/ 19879 h 914400"/>
              <a:gd name="connsiteX8" fmla="*/ 695839 w 944353"/>
              <a:gd name="connsiteY8" fmla="*/ 109331 h 914400"/>
              <a:gd name="connsiteX9" fmla="*/ 785291 w 944353"/>
              <a:gd name="connsiteY9" fmla="*/ 178905 h 914400"/>
              <a:gd name="connsiteX10" fmla="*/ 924439 w 944353"/>
              <a:gd name="connsiteY10" fmla="*/ 397566 h 914400"/>
              <a:gd name="connsiteX11" fmla="*/ 944317 w 944353"/>
              <a:gd name="connsiteY11" fmla="*/ 487018 h 914400"/>
              <a:gd name="connsiteX12" fmla="*/ 914499 w 944353"/>
              <a:gd name="connsiteY12" fmla="*/ 755374 h 914400"/>
              <a:gd name="connsiteX13" fmla="*/ 874743 w 944353"/>
              <a:gd name="connsiteY13" fmla="*/ 815009 h 914400"/>
              <a:gd name="connsiteX14" fmla="*/ 825047 w 944353"/>
              <a:gd name="connsiteY14" fmla="*/ 864705 h 914400"/>
              <a:gd name="connsiteX15" fmla="*/ 795230 w 944353"/>
              <a:gd name="connsiteY15" fmla="*/ 874644 h 914400"/>
              <a:gd name="connsiteX16" fmla="*/ 397665 w 944353"/>
              <a:gd name="connsiteY16" fmla="*/ 89452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4353" h="914400">
                <a:moveTo>
                  <a:pt x="536813" y="914400"/>
                </a:moveTo>
                <a:cubicBezTo>
                  <a:pt x="487117" y="911087"/>
                  <a:pt x="436994" y="911760"/>
                  <a:pt x="387726" y="904461"/>
                </a:cubicBezTo>
                <a:cubicBezTo>
                  <a:pt x="300881" y="891595"/>
                  <a:pt x="205910" y="854842"/>
                  <a:pt x="129308" y="815009"/>
                </a:cubicBezTo>
                <a:cubicBezTo>
                  <a:pt x="90983" y="795080"/>
                  <a:pt x="56421" y="768626"/>
                  <a:pt x="19978" y="745435"/>
                </a:cubicBezTo>
                <a:cubicBezTo>
                  <a:pt x="13352" y="722244"/>
                  <a:pt x="-1346" y="699937"/>
                  <a:pt x="99" y="675861"/>
                </a:cubicBezTo>
                <a:cubicBezTo>
                  <a:pt x="16937" y="395220"/>
                  <a:pt x="-17891" y="284364"/>
                  <a:pt x="149186" y="109331"/>
                </a:cubicBezTo>
                <a:cubicBezTo>
                  <a:pt x="218434" y="36785"/>
                  <a:pt x="255883" y="30806"/>
                  <a:pt x="338030" y="0"/>
                </a:cubicBezTo>
                <a:cubicBezTo>
                  <a:pt x="414230" y="6626"/>
                  <a:pt x="493481" y="-2472"/>
                  <a:pt x="566630" y="19879"/>
                </a:cubicBezTo>
                <a:cubicBezTo>
                  <a:pt x="616727" y="35187"/>
                  <a:pt x="653474" y="78520"/>
                  <a:pt x="695839" y="109331"/>
                </a:cubicBezTo>
                <a:cubicBezTo>
                  <a:pt x="726389" y="131549"/>
                  <a:pt x="759312" y="151483"/>
                  <a:pt x="785291" y="178905"/>
                </a:cubicBezTo>
                <a:cubicBezTo>
                  <a:pt x="864122" y="262116"/>
                  <a:pt x="877001" y="302689"/>
                  <a:pt x="924439" y="397566"/>
                </a:cubicBezTo>
                <a:cubicBezTo>
                  <a:pt x="931065" y="427383"/>
                  <a:pt x="945165" y="456485"/>
                  <a:pt x="944317" y="487018"/>
                </a:cubicBezTo>
                <a:cubicBezTo>
                  <a:pt x="941818" y="576986"/>
                  <a:pt x="933175" y="667330"/>
                  <a:pt x="914499" y="755374"/>
                </a:cubicBezTo>
                <a:cubicBezTo>
                  <a:pt x="909542" y="778745"/>
                  <a:pt x="889871" y="796519"/>
                  <a:pt x="874743" y="815009"/>
                </a:cubicBezTo>
                <a:cubicBezTo>
                  <a:pt x="859908" y="833140"/>
                  <a:pt x="843789" y="850649"/>
                  <a:pt x="825047" y="864705"/>
                </a:cubicBezTo>
                <a:cubicBezTo>
                  <a:pt x="816666" y="870991"/>
                  <a:pt x="804860" y="870517"/>
                  <a:pt x="795230" y="874644"/>
                </a:cubicBezTo>
                <a:cubicBezTo>
                  <a:pt x="624391" y="947860"/>
                  <a:pt x="966736" y="894522"/>
                  <a:pt x="397665" y="89452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78FF183-58AE-4FEC-989E-625FD91D63B1}"/>
              </a:ext>
            </a:extLst>
          </p:cNvPr>
          <p:cNvCxnSpPr>
            <a:cxnSpLocks/>
          </p:cNvCxnSpPr>
          <p:nvPr/>
        </p:nvCxnSpPr>
        <p:spPr>
          <a:xfrm>
            <a:off x="2882348" y="4094921"/>
            <a:ext cx="3319669" cy="248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7A538B7-FC89-46D3-B14F-85162FA55A38}"/>
              </a:ext>
            </a:extLst>
          </p:cNvPr>
          <p:cNvSpPr txBox="1">
            <a:spLocks/>
          </p:cNvSpPr>
          <p:nvPr/>
        </p:nvSpPr>
        <p:spPr>
          <a:xfrm>
            <a:off x="805070" y="407504"/>
            <a:ext cx="11386930" cy="645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3.</a:t>
            </a:r>
            <a:r>
              <a:rPr lang="ko-KR" altLang="en-US" sz="1800" dirty="0"/>
              <a:t> 기본 셋팅 파일 로딩하기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DISK </a:t>
            </a:r>
            <a:r>
              <a:rPr lang="ko-KR" altLang="en-US" sz="1800" dirty="0"/>
              <a:t>버튼</a:t>
            </a:r>
            <a:r>
              <a:rPr lang="en-US" altLang="ko-KR" sz="1800" dirty="0"/>
              <a:t> &gt; </a:t>
            </a:r>
            <a:r>
              <a:rPr lang="ko-KR" altLang="en-US" sz="1800" dirty="0"/>
              <a:t>디스플레이에서 </a:t>
            </a:r>
            <a:r>
              <a:rPr lang="en-US" altLang="ko-KR" sz="1800" dirty="0"/>
              <a:t>DDP 5F </a:t>
            </a:r>
            <a:r>
              <a:rPr lang="ko-KR" altLang="en-US" sz="1800" dirty="0"/>
              <a:t>터치 </a:t>
            </a:r>
            <a:r>
              <a:rPr lang="en-US" altLang="ko-KR" sz="1800" dirty="0"/>
              <a:t>/ </a:t>
            </a:r>
            <a:r>
              <a:rPr lang="ko-KR" altLang="en-US" sz="1800" dirty="0"/>
              <a:t>최근 파일에서 같은 것 터치 후 우 하단 </a:t>
            </a:r>
            <a:r>
              <a:rPr lang="en-US" altLang="ko-KR" sz="1800" dirty="0"/>
              <a:t>LOAD </a:t>
            </a:r>
            <a:r>
              <a:rPr lang="ko-KR" altLang="en-US" sz="1800" dirty="0"/>
              <a:t>터치</a:t>
            </a:r>
            <a:r>
              <a:rPr lang="en-US" altLang="ko-KR" sz="1800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/>
              <a:t>    </a:t>
            </a:r>
            <a:endParaRPr lang="ko-KR" altLang="en-US" sz="18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D883034-FD65-455D-9CA1-3A4995617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" y="1236109"/>
            <a:ext cx="4184373" cy="2615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72102AD-696B-463E-B9D1-727C767591DE}"/>
              </a:ext>
            </a:extLst>
          </p:cNvPr>
          <p:cNvSpPr/>
          <p:nvPr/>
        </p:nvSpPr>
        <p:spPr>
          <a:xfrm>
            <a:off x="3303028" y="2296737"/>
            <a:ext cx="437476" cy="427382"/>
          </a:xfrm>
          <a:custGeom>
            <a:avLst/>
            <a:gdLst>
              <a:gd name="connsiteX0" fmla="*/ 319990 w 419535"/>
              <a:gd name="connsiteY0" fmla="*/ 308113 h 351423"/>
              <a:gd name="connsiteX1" fmla="*/ 270294 w 419535"/>
              <a:gd name="connsiteY1" fmla="*/ 327991 h 351423"/>
              <a:gd name="connsiteX2" fmla="*/ 220598 w 419535"/>
              <a:gd name="connsiteY2" fmla="*/ 337930 h 351423"/>
              <a:gd name="connsiteX3" fmla="*/ 190781 w 419535"/>
              <a:gd name="connsiteY3" fmla="*/ 347869 h 351423"/>
              <a:gd name="connsiteX4" fmla="*/ 51633 w 419535"/>
              <a:gd name="connsiteY4" fmla="*/ 318052 h 351423"/>
              <a:gd name="connsiteX5" fmla="*/ 1937 w 419535"/>
              <a:gd name="connsiteY5" fmla="*/ 208721 h 351423"/>
              <a:gd name="connsiteX6" fmla="*/ 31755 w 419535"/>
              <a:gd name="connsiteY6" fmla="*/ 29817 h 351423"/>
              <a:gd name="connsiteX7" fmla="*/ 71511 w 419535"/>
              <a:gd name="connsiteY7" fmla="*/ 9939 h 351423"/>
              <a:gd name="connsiteX8" fmla="*/ 121207 w 419535"/>
              <a:gd name="connsiteY8" fmla="*/ 0 h 351423"/>
              <a:gd name="connsiteX9" fmla="*/ 379624 w 419535"/>
              <a:gd name="connsiteY9" fmla="*/ 39756 h 351423"/>
              <a:gd name="connsiteX10" fmla="*/ 399503 w 419535"/>
              <a:gd name="connsiteY10" fmla="*/ 59635 h 351423"/>
              <a:gd name="connsiteX11" fmla="*/ 419381 w 419535"/>
              <a:gd name="connsiteY11" fmla="*/ 168965 h 351423"/>
              <a:gd name="connsiteX12" fmla="*/ 399503 w 419535"/>
              <a:gd name="connsiteY12" fmla="*/ 258417 h 351423"/>
              <a:gd name="connsiteX13" fmla="*/ 339868 w 419535"/>
              <a:gd name="connsiteY13" fmla="*/ 318052 h 351423"/>
              <a:gd name="connsiteX14" fmla="*/ 300111 w 419535"/>
              <a:gd name="connsiteY14" fmla="*/ 327991 h 351423"/>
              <a:gd name="connsiteX15" fmla="*/ 121207 w 419535"/>
              <a:gd name="connsiteY15" fmla="*/ 347869 h 3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535" h="351423">
                <a:moveTo>
                  <a:pt x="319990" y="308113"/>
                </a:moveTo>
                <a:cubicBezTo>
                  <a:pt x="303425" y="314739"/>
                  <a:pt x="287383" y="322864"/>
                  <a:pt x="270294" y="327991"/>
                </a:cubicBezTo>
                <a:cubicBezTo>
                  <a:pt x="254113" y="332845"/>
                  <a:pt x="236987" y="333833"/>
                  <a:pt x="220598" y="337930"/>
                </a:cubicBezTo>
                <a:cubicBezTo>
                  <a:pt x="210434" y="340471"/>
                  <a:pt x="200720" y="344556"/>
                  <a:pt x="190781" y="347869"/>
                </a:cubicBezTo>
                <a:cubicBezTo>
                  <a:pt x="144398" y="337930"/>
                  <a:pt x="93556" y="340247"/>
                  <a:pt x="51633" y="318052"/>
                </a:cubicBezTo>
                <a:cubicBezTo>
                  <a:pt x="42045" y="312976"/>
                  <a:pt x="7426" y="222442"/>
                  <a:pt x="1937" y="208721"/>
                </a:cubicBezTo>
                <a:cubicBezTo>
                  <a:pt x="3349" y="187536"/>
                  <a:pt x="-13514" y="67542"/>
                  <a:pt x="31755" y="29817"/>
                </a:cubicBezTo>
                <a:cubicBezTo>
                  <a:pt x="43137" y="20332"/>
                  <a:pt x="57455" y="14624"/>
                  <a:pt x="71511" y="9939"/>
                </a:cubicBezTo>
                <a:cubicBezTo>
                  <a:pt x="87537" y="4597"/>
                  <a:pt x="104642" y="3313"/>
                  <a:pt x="121207" y="0"/>
                </a:cubicBezTo>
                <a:cubicBezTo>
                  <a:pt x="204169" y="7542"/>
                  <a:pt x="304865" y="-10084"/>
                  <a:pt x="379624" y="39756"/>
                </a:cubicBezTo>
                <a:cubicBezTo>
                  <a:pt x="387421" y="44954"/>
                  <a:pt x="392877" y="53009"/>
                  <a:pt x="399503" y="59635"/>
                </a:cubicBezTo>
                <a:cubicBezTo>
                  <a:pt x="407164" y="90278"/>
                  <a:pt x="421162" y="140474"/>
                  <a:pt x="419381" y="168965"/>
                </a:cubicBezTo>
                <a:cubicBezTo>
                  <a:pt x="417476" y="199450"/>
                  <a:pt x="409162" y="229440"/>
                  <a:pt x="399503" y="258417"/>
                </a:cubicBezTo>
                <a:cubicBezTo>
                  <a:pt x="391432" y="282629"/>
                  <a:pt x="360064" y="307954"/>
                  <a:pt x="339868" y="318052"/>
                </a:cubicBezTo>
                <a:cubicBezTo>
                  <a:pt x="327650" y="324161"/>
                  <a:pt x="313070" y="323671"/>
                  <a:pt x="300111" y="327991"/>
                </a:cubicBezTo>
                <a:cubicBezTo>
                  <a:pt x="192489" y="363865"/>
                  <a:pt x="311561" y="347869"/>
                  <a:pt x="121207" y="34786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12B2A-F1AC-4E6A-A0C0-F24DFC4A72AB}"/>
              </a:ext>
            </a:extLst>
          </p:cNvPr>
          <p:cNvSpPr txBox="1"/>
          <p:nvPr/>
        </p:nvSpPr>
        <p:spPr>
          <a:xfrm>
            <a:off x="5084887" y="2296737"/>
            <a:ext cx="158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DISK </a:t>
            </a:r>
            <a:r>
              <a:rPr lang="ko-KR" altLang="en-US" dirty="0">
                <a:solidFill>
                  <a:srgbClr val="FF0000"/>
                </a:solidFill>
              </a:rPr>
              <a:t>버튼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7B6D01D-B2F1-4EBD-A9D9-5A19DAEE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" y="3983067"/>
            <a:ext cx="3598027" cy="22487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F65C77C-0634-4E17-A5FD-26BB4CD01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14" y="3963188"/>
            <a:ext cx="3629832" cy="226864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29ACF91-EE95-4185-B038-F22B75DE6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63" y="3963187"/>
            <a:ext cx="3629832" cy="2268645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529BD9C4-4588-4548-9A55-78FBD9469516}"/>
              </a:ext>
            </a:extLst>
          </p:cNvPr>
          <p:cNvSpPr/>
          <p:nvPr/>
        </p:nvSpPr>
        <p:spPr>
          <a:xfrm>
            <a:off x="5877262" y="4396409"/>
            <a:ext cx="437476" cy="427382"/>
          </a:xfrm>
          <a:custGeom>
            <a:avLst/>
            <a:gdLst>
              <a:gd name="connsiteX0" fmla="*/ 319990 w 419535"/>
              <a:gd name="connsiteY0" fmla="*/ 308113 h 351423"/>
              <a:gd name="connsiteX1" fmla="*/ 270294 w 419535"/>
              <a:gd name="connsiteY1" fmla="*/ 327991 h 351423"/>
              <a:gd name="connsiteX2" fmla="*/ 220598 w 419535"/>
              <a:gd name="connsiteY2" fmla="*/ 337930 h 351423"/>
              <a:gd name="connsiteX3" fmla="*/ 190781 w 419535"/>
              <a:gd name="connsiteY3" fmla="*/ 347869 h 351423"/>
              <a:gd name="connsiteX4" fmla="*/ 51633 w 419535"/>
              <a:gd name="connsiteY4" fmla="*/ 318052 h 351423"/>
              <a:gd name="connsiteX5" fmla="*/ 1937 w 419535"/>
              <a:gd name="connsiteY5" fmla="*/ 208721 h 351423"/>
              <a:gd name="connsiteX6" fmla="*/ 31755 w 419535"/>
              <a:gd name="connsiteY6" fmla="*/ 29817 h 351423"/>
              <a:gd name="connsiteX7" fmla="*/ 71511 w 419535"/>
              <a:gd name="connsiteY7" fmla="*/ 9939 h 351423"/>
              <a:gd name="connsiteX8" fmla="*/ 121207 w 419535"/>
              <a:gd name="connsiteY8" fmla="*/ 0 h 351423"/>
              <a:gd name="connsiteX9" fmla="*/ 379624 w 419535"/>
              <a:gd name="connsiteY9" fmla="*/ 39756 h 351423"/>
              <a:gd name="connsiteX10" fmla="*/ 399503 w 419535"/>
              <a:gd name="connsiteY10" fmla="*/ 59635 h 351423"/>
              <a:gd name="connsiteX11" fmla="*/ 419381 w 419535"/>
              <a:gd name="connsiteY11" fmla="*/ 168965 h 351423"/>
              <a:gd name="connsiteX12" fmla="*/ 399503 w 419535"/>
              <a:gd name="connsiteY12" fmla="*/ 258417 h 351423"/>
              <a:gd name="connsiteX13" fmla="*/ 339868 w 419535"/>
              <a:gd name="connsiteY13" fmla="*/ 318052 h 351423"/>
              <a:gd name="connsiteX14" fmla="*/ 300111 w 419535"/>
              <a:gd name="connsiteY14" fmla="*/ 327991 h 351423"/>
              <a:gd name="connsiteX15" fmla="*/ 121207 w 419535"/>
              <a:gd name="connsiteY15" fmla="*/ 347869 h 3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535" h="351423">
                <a:moveTo>
                  <a:pt x="319990" y="308113"/>
                </a:moveTo>
                <a:cubicBezTo>
                  <a:pt x="303425" y="314739"/>
                  <a:pt x="287383" y="322864"/>
                  <a:pt x="270294" y="327991"/>
                </a:cubicBezTo>
                <a:cubicBezTo>
                  <a:pt x="254113" y="332845"/>
                  <a:pt x="236987" y="333833"/>
                  <a:pt x="220598" y="337930"/>
                </a:cubicBezTo>
                <a:cubicBezTo>
                  <a:pt x="210434" y="340471"/>
                  <a:pt x="200720" y="344556"/>
                  <a:pt x="190781" y="347869"/>
                </a:cubicBezTo>
                <a:cubicBezTo>
                  <a:pt x="144398" y="337930"/>
                  <a:pt x="93556" y="340247"/>
                  <a:pt x="51633" y="318052"/>
                </a:cubicBezTo>
                <a:cubicBezTo>
                  <a:pt x="42045" y="312976"/>
                  <a:pt x="7426" y="222442"/>
                  <a:pt x="1937" y="208721"/>
                </a:cubicBezTo>
                <a:cubicBezTo>
                  <a:pt x="3349" y="187536"/>
                  <a:pt x="-13514" y="67542"/>
                  <a:pt x="31755" y="29817"/>
                </a:cubicBezTo>
                <a:cubicBezTo>
                  <a:pt x="43137" y="20332"/>
                  <a:pt x="57455" y="14624"/>
                  <a:pt x="71511" y="9939"/>
                </a:cubicBezTo>
                <a:cubicBezTo>
                  <a:pt x="87537" y="4597"/>
                  <a:pt x="104642" y="3313"/>
                  <a:pt x="121207" y="0"/>
                </a:cubicBezTo>
                <a:cubicBezTo>
                  <a:pt x="204169" y="7542"/>
                  <a:pt x="304865" y="-10084"/>
                  <a:pt x="379624" y="39756"/>
                </a:cubicBezTo>
                <a:cubicBezTo>
                  <a:pt x="387421" y="44954"/>
                  <a:pt x="392877" y="53009"/>
                  <a:pt x="399503" y="59635"/>
                </a:cubicBezTo>
                <a:cubicBezTo>
                  <a:pt x="407164" y="90278"/>
                  <a:pt x="421162" y="140474"/>
                  <a:pt x="419381" y="168965"/>
                </a:cubicBezTo>
                <a:cubicBezTo>
                  <a:pt x="417476" y="199450"/>
                  <a:pt x="409162" y="229440"/>
                  <a:pt x="399503" y="258417"/>
                </a:cubicBezTo>
                <a:cubicBezTo>
                  <a:pt x="391432" y="282629"/>
                  <a:pt x="360064" y="307954"/>
                  <a:pt x="339868" y="318052"/>
                </a:cubicBezTo>
                <a:cubicBezTo>
                  <a:pt x="327650" y="324161"/>
                  <a:pt x="313070" y="323671"/>
                  <a:pt x="300111" y="327991"/>
                </a:cubicBezTo>
                <a:cubicBezTo>
                  <a:pt x="192489" y="363865"/>
                  <a:pt x="311561" y="347869"/>
                  <a:pt x="121207" y="34786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252849E3-05BD-41A2-9FC1-F7F25035B9CC}"/>
              </a:ext>
            </a:extLst>
          </p:cNvPr>
          <p:cNvSpPr/>
          <p:nvPr/>
        </p:nvSpPr>
        <p:spPr>
          <a:xfrm>
            <a:off x="9805561" y="4330148"/>
            <a:ext cx="437476" cy="427382"/>
          </a:xfrm>
          <a:custGeom>
            <a:avLst/>
            <a:gdLst>
              <a:gd name="connsiteX0" fmla="*/ 319990 w 419535"/>
              <a:gd name="connsiteY0" fmla="*/ 308113 h 351423"/>
              <a:gd name="connsiteX1" fmla="*/ 270294 w 419535"/>
              <a:gd name="connsiteY1" fmla="*/ 327991 h 351423"/>
              <a:gd name="connsiteX2" fmla="*/ 220598 w 419535"/>
              <a:gd name="connsiteY2" fmla="*/ 337930 h 351423"/>
              <a:gd name="connsiteX3" fmla="*/ 190781 w 419535"/>
              <a:gd name="connsiteY3" fmla="*/ 347869 h 351423"/>
              <a:gd name="connsiteX4" fmla="*/ 51633 w 419535"/>
              <a:gd name="connsiteY4" fmla="*/ 318052 h 351423"/>
              <a:gd name="connsiteX5" fmla="*/ 1937 w 419535"/>
              <a:gd name="connsiteY5" fmla="*/ 208721 h 351423"/>
              <a:gd name="connsiteX6" fmla="*/ 31755 w 419535"/>
              <a:gd name="connsiteY6" fmla="*/ 29817 h 351423"/>
              <a:gd name="connsiteX7" fmla="*/ 71511 w 419535"/>
              <a:gd name="connsiteY7" fmla="*/ 9939 h 351423"/>
              <a:gd name="connsiteX8" fmla="*/ 121207 w 419535"/>
              <a:gd name="connsiteY8" fmla="*/ 0 h 351423"/>
              <a:gd name="connsiteX9" fmla="*/ 379624 w 419535"/>
              <a:gd name="connsiteY9" fmla="*/ 39756 h 351423"/>
              <a:gd name="connsiteX10" fmla="*/ 399503 w 419535"/>
              <a:gd name="connsiteY10" fmla="*/ 59635 h 351423"/>
              <a:gd name="connsiteX11" fmla="*/ 419381 w 419535"/>
              <a:gd name="connsiteY11" fmla="*/ 168965 h 351423"/>
              <a:gd name="connsiteX12" fmla="*/ 399503 w 419535"/>
              <a:gd name="connsiteY12" fmla="*/ 258417 h 351423"/>
              <a:gd name="connsiteX13" fmla="*/ 339868 w 419535"/>
              <a:gd name="connsiteY13" fmla="*/ 318052 h 351423"/>
              <a:gd name="connsiteX14" fmla="*/ 300111 w 419535"/>
              <a:gd name="connsiteY14" fmla="*/ 327991 h 351423"/>
              <a:gd name="connsiteX15" fmla="*/ 121207 w 419535"/>
              <a:gd name="connsiteY15" fmla="*/ 347869 h 3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535" h="351423">
                <a:moveTo>
                  <a:pt x="319990" y="308113"/>
                </a:moveTo>
                <a:cubicBezTo>
                  <a:pt x="303425" y="314739"/>
                  <a:pt x="287383" y="322864"/>
                  <a:pt x="270294" y="327991"/>
                </a:cubicBezTo>
                <a:cubicBezTo>
                  <a:pt x="254113" y="332845"/>
                  <a:pt x="236987" y="333833"/>
                  <a:pt x="220598" y="337930"/>
                </a:cubicBezTo>
                <a:cubicBezTo>
                  <a:pt x="210434" y="340471"/>
                  <a:pt x="200720" y="344556"/>
                  <a:pt x="190781" y="347869"/>
                </a:cubicBezTo>
                <a:cubicBezTo>
                  <a:pt x="144398" y="337930"/>
                  <a:pt x="93556" y="340247"/>
                  <a:pt x="51633" y="318052"/>
                </a:cubicBezTo>
                <a:cubicBezTo>
                  <a:pt x="42045" y="312976"/>
                  <a:pt x="7426" y="222442"/>
                  <a:pt x="1937" y="208721"/>
                </a:cubicBezTo>
                <a:cubicBezTo>
                  <a:pt x="3349" y="187536"/>
                  <a:pt x="-13514" y="67542"/>
                  <a:pt x="31755" y="29817"/>
                </a:cubicBezTo>
                <a:cubicBezTo>
                  <a:pt x="43137" y="20332"/>
                  <a:pt x="57455" y="14624"/>
                  <a:pt x="71511" y="9939"/>
                </a:cubicBezTo>
                <a:cubicBezTo>
                  <a:pt x="87537" y="4597"/>
                  <a:pt x="104642" y="3313"/>
                  <a:pt x="121207" y="0"/>
                </a:cubicBezTo>
                <a:cubicBezTo>
                  <a:pt x="204169" y="7542"/>
                  <a:pt x="304865" y="-10084"/>
                  <a:pt x="379624" y="39756"/>
                </a:cubicBezTo>
                <a:cubicBezTo>
                  <a:pt x="387421" y="44954"/>
                  <a:pt x="392877" y="53009"/>
                  <a:pt x="399503" y="59635"/>
                </a:cubicBezTo>
                <a:cubicBezTo>
                  <a:pt x="407164" y="90278"/>
                  <a:pt x="421162" y="140474"/>
                  <a:pt x="419381" y="168965"/>
                </a:cubicBezTo>
                <a:cubicBezTo>
                  <a:pt x="417476" y="199450"/>
                  <a:pt x="409162" y="229440"/>
                  <a:pt x="399503" y="258417"/>
                </a:cubicBezTo>
                <a:cubicBezTo>
                  <a:pt x="391432" y="282629"/>
                  <a:pt x="360064" y="307954"/>
                  <a:pt x="339868" y="318052"/>
                </a:cubicBezTo>
                <a:cubicBezTo>
                  <a:pt x="327650" y="324161"/>
                  <a:pt x="313070" y="323671"/>
                  <a:pt x="300111" y="327991"/>
                </a:cubicBezTo>
                <a:cubicBezTo>
                  <a:pt x="192489" y="363865"/>
                  <a:pt x="311561" y="347869"/>
                  <a:pt x="121207" y="34786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981126A1-FAD2-4DD5-8CA7-64FA92461DF8}"/>
              </a:ext>
            </a:extLst>
          </p:cNvPr>
          <p:cNvSpPr/>
          <p:nvPr/>
        </p:nvSpPr>
        <p:spPr>
          <a:xfrm>
            <a:off x="10684488" y="5307496"/>
            <a:ext cx="437476" cy="427382"/>
          </a:xfrm>
          <a:custGeom>
            <a:avLst/>
            <a:gdLst>
              <a:gd name="connsiteX0" fmla="*/ 319990 w 419535"/>
              <a:gd name="connsiteY0" fmla="*/ 308113 h 351423"/>
              <a:gd name="connsiteX1" fmla="*/ 270294 w 419535"/>
              <a:gd name="connsiteY1" fmla="*/ 327991 h 351423"/>
              <a:gd name="connsiteX2" fmla="*/ 220598 w 419535"/>
              <a:gd name="connsiteY2" fmla="*/ 337930 h 351423"/>
              <a:gd name="connsiteX3" fmla="*/ 190781 w 419535"/>
              <a:gd name="connsiteY3" fmla="*/ 347869 h 351423"/>
              <a:gd name="connsiteX4" fmla="*/ 51633 w 419535"/>
              <a:gd name="connsiteY4" fmla="*/ 318052 h 351423"/>
              <a:gd name="connsiteX5" fmla="*/ 1937 w 419535"/>
              <a:gd name="connsiteY5" fmla="*/ 208721 h 351423"/>
              <a:gd name="connsiteX6" fmla="*/ 31755 w 419535"/>
              <a:gd name="connsiteY6" fmla="*/ 29817 h 351423"/>
              <a:gd name="connsiteX7" fmla="*/ 71511 w 419535"/>
              <a:gd name="connsiteY7" fmla="*/ 9939 h 351423"/>
              <a:gd name="connsiteX8" fmla="*/ 121207 w 419535"/>
              <a:gd name="connsiteY8" fmla="*/ 0 h 351423"/>
              <a:gd name="connsiteX9" fmla="*/ 379624 w 419535"/>
              <a:gd name="connsiteY9" fmla="*/ 39756 h 351423"/>
              <a:gd name="connsiteX10" fmla="*/ 399503 w 419535"/>
              <a:gd name="connsiteY10" fmla="*/ 59635 h 351423"/>
              <a:gd name="connsiteX11" fmla="*/ 419381 w 419535"/>
              <a:gd name="connsiteY11" fmla="*/ 168965 h 351423"/>
              <a:gd name="connsiteX12" fmla="*/ 399503 w 419535"/>
              <a:gd name="connsiteY12" fmla="*/ 258417 h 351423"/>
              <a:gd name="connsiteX13" fmla="*/ 339868 w 419535"/>
              <a:gd name="connsiteY13" fmla="*/ 318052 h 351423"/>
              <a:gd name="connsiteX14" fmla="*/ 300111 w 419535"/>
              <a:gd name="connsiteY14" fmla="*/ 327991 h 351423"/>
              <a:gd name="connsiteX15" fmla="*/ 121207 w 419535"/>
              <a:gd name="connsiteY15" fmla="*/ 347869 h 3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535" h="351423">
                <a:moveTo>
                  <a:pt x="319990" y="308113"/>
                </a:moveTo>
                <a:cubicBezTo>
                  <a:pt x="303425" y="314739"/>
                  <a:pt x="287383" y="322864"/>
                  <a:pt x="270294" y="327991"/>
                </a:cubicBezTo>
                <a:cubicBezTo>
                  <a:pt x="254113" y="332845"/>
                  <a:pt x="236987" y="333833"/>
                  <a:pt x="220598" y="337930"/>
                </a:cubicBezTo>
                <a:cubicBezTo>
                  <a:pt x="210434" y="340471"/>
                  <a:pt x="200720" y="344556"/>
                  <a:pt x="190781" y="347869"/>
                </a:cubicBezTo>
                <a:cubicBezTo>
                  <a:pt x="144398" y="337930"/>
                  <a:pt x="93556" y="340247"/>
                  <a:pt x="51633" y="318052"/>
                </a:cubicBezTo>
                <a:cubicBezTo>
                  <a:pt x="42045" y="312976"/>
                  <a:pt x="7426" y="222442"/>
                  <a:pt x="1937" y="208721"/>
                </a:cubicBezTo>
                <a:cubicBezTo>
                  <a:pt x="3349" y="187536"/>
                  <a:pt x="-13514" y="67542"/>
                  <a:pt x="31755" y="29817"/>
                </a:cubicBezTo>
                <a:cubicBezTo>
                  <a:pt x="43137" y="20332"/>
                  <a:pt x="57455" y="14624"/>
                  <a:pt x="71511" y="9939"/>
                </a:cubicBezTo>
                <a:cubicBezTo>
                  <a:pt x="87537" y="4597"/>
                  <a:pt x="104642" y="3313"/>
                  <a:pt x="121207" y="0"/>
                </a:cubicBezTo>
                <a:cubicBezTo>
                  <a:pt x="204169" y="7542"/>
                  <a:pt x="304865" y="-10084"/>
                  <a:pt x="379624" y="39756"/>
                </a:cubicBezTo>
                <a:cubicBezTo>
                  <a:pt x="387421" y="44954"/>
                  <a:pt x="392877" y="53009"/>
                  <a:pt x="399503" y="59635"/>
                </a:cubicBezTo>
                <a:cubicBezTo>
                  <a:pt x="407164" y="90278"/>
                  <a:pt x="421162" y="140474"/>
                  <a:pt x="419381" y="168965"/>
                </a:cubicBezTo>
                <a:cubicBezTo>
                  <a:pt x="417476" y="199450"/>
                  <a:pt x="409162" y="229440"/>
                  <a:pt x="399503" y="258417"/>
                </a:cubicBezTo>
                <a:cubicBezTo>
                  <a:pt x="391432" y="282629"/>
                  <a:pt x="360064" y="307954"/>
                  <a:pt x="339868" y="318052"/>
                </a:cubicBezTo>
                <a:cubicBezTo>
                  <a:pt x="327650" y="324161"/>
                  <a:pt x="313070" y="323671"/>
                  <a:pt x="300111" y="327991"/>
                </a:cubicBezTo>
                <a:cubicBezTo>
                  <a:pt x="192489" y="363865"/>
                  <a:pt x="311561" y="347869"/>
                  <a:pt x="121207" y="34786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EC4F3E-F590-4F08-92FF-616DDE82F8CD}"/>
              </a:ext>
            </a:extLst>
          </p:cNvPr>
          <p:cNvSpPr txBox="1"/>
          <p:nvPr/>
        </p:nvSpPr>
        <p:spPr>
          <a:xfrm>
            <a:off x="969096" y="6385953"/>
            <a:ext cx="252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LOAD SHOW </a:t>
            </a:r>
            <a:r>
              <a:rPr lang="ko-KR" altLang="en-US" dirty="0">
                <a:solidFill>
                  <a:srgbClr val="FF0000"/>
                </a:solidFill>
              </a:rPr>
              <a:t>선택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4BAA1-FE95-47BB-9E24-B9091AE6B66E}"/>
              </a:ext>
            </a:extLst>
          </p:cNvPr>
          <p:cNvSpPr txBox="1"/>
          <p:nvPr/>
        </p:nvSpPr>
        <p:spPr>
          <a:xfrm>
            <a:off x="5157344" y="6369386"/>
            <a:ext cx="158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DDP 5F </a:t>
            </a:r>
            <a:r>
              <a:rPr lang="ko-KR" altLang="en-US" dirty="0">
                <a:solidFill>
                  <a:srgbClr val="FF0000"/>
                </a:solidFill>
              </a:rPr>
              <a:t>선택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2A455D-CCD8-4057-97C2-67837F5ABDB1}"/>
              </a:ext>
            </a:extLst>
          </p:cNvPr>
          <p:cNvSpPr txBox="1"/>
          <p:nvPr/>
        </p:nvSpPr>
        <p:spPr>
          <a:xfrm>
            <a:off x="7909321" y="6360249"/>
            <a:ext cx="242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최근에서 다시 선택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0FBE0C-BB6D-4B93-93C8-68F3DAC33A3E}"/>
              </a:ext>
            </a:extLst>
          </p:cNvPr>
          <p:cNvSpPr txBox="1"/>
          <p:nvPr/>
        </p:nvSpPr>
        <p:spPr>
          <a:xfrm>
            <a:off x="9998765" y="6344817"/>
            <a:ext cx="183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&gt;&gt; LOAD </a:t>
            </a:r>
            <a:r>
              <a:rPr lang="ko-KR" altLang="en-US" dirty="0">
                <a:solidFill>
                  <a:srgbClr val="FF0000"/>
                </a:solidFill>
              </a:rPr>
              <a:t>선택</a:t>
            </a: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DCC26698-7C37-40A8-8F9E-A520848FB21F}"/>
              </a:ext>
            </a:extLst>
          </p:cNvPr>
          <p:cNvSpPr/>
          <p:nvPr/>
        </p:nvSpPr>
        <p:spPr>
          <a:xfrm>
            <a:off x="2012628" y="4342929"/>
            <a:ext cx="437476" cy="427382"/>
          </a:xfrm>
          <a:custGeom>
            <a:avLst/>
            <a:gdLst>
              <a:gd name="connsiteX0" fmla="*/ 319990 w 419535"/>
              <a:gd name="connsiteY0" fmla="*/ 308113 h 351423"/>
              <a:gd name="connsiteX1" fmla="*/ 270294 w 419535"/>
              <a:gd name="connsiteY1" fmla="*/ 327991 h 351423"/>
              <a:gd name="connsiteX2" fmla="*/ 220598 w 419535"/>
              <a:gd name="connsiteY2" fmla="*/ 337930 h 351423"/>
              <a:gd name="connsiteX3" fmla="*/ 190781 w 419535"/>
              <a:gd name="connsiteY3" fmla="*/ 347869 h 351423"/>
              <a:gd name="connsiteX4" fmla="*/ 51633 w 419535"/>
              <a:gd name="connsiteY4" fmla="*/ 318052 h 351423"/>
              <a:gd name="connsiteX5" fmla="*/ 1937 w 419535"/>
              <a:gd name="connsiteY5" fmla="*/ 208721 h 351423"/>
              <a:gd name="connsiteX6" fmla="*/ 31755 w 419535"/>
              <a:gd name="connsiteY6" fmla="*/ 29817 h 351423"/>
              <a:gd name="connsiteX7" fmla="*/ 71511 w 419535"/>
              <a:gd name="connsiteY7" fmla="*/ 9939 h 351423"/>
              <a:gd name="connsiteX8" fmla="*/ 121207 w 419535"/>
              <a:gd name="connsiteY8" fmla="*/ 0 h 351423"/>
              <a:gd name="connsiteX9" fmla="*/ 379624 w 419535"/>
              <a:gd name="connsiteY9" fmla="*/ 39756 h 351423"/>
              <a:gd name="connsiteX10" fmla="*/ 399503 w 419535"/>
              <a:gd name="connsiteY10" fmla="*/ 59635 h 351423"/>
              <a:gd name="connsiteX11" fmla="*/ 419381 w 419535"/>
              <a:gd name="connsiteY11" fmla="*/ 168965 h 351423"/>
              <a:gd name="connsiteX12" fmla="*/ 399503 w 419535"/>
              <a:gd name="connsiteY12" fmla="*/ 258417 h 351423"/>
              <a:gd name="connsiteX13" fmla="*/ 339868 w 419535"/>
              <a:gd name="connsiteY13" fmla="*/ 318052 h 351423"/>
              <a:gd name="connsiteX14" fmla="*/ 300111 w 419535"/>
              <a:gd name="connsiteY14" fmla="*/ 327991 h 351423"/>
              <a:gd name="connsiteX15" fmla="*/ 121207 w 419535"/>
              <a:gd name="connsiteY15" fmla="*/ 347869 h 35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535" h="351423">
                <a:moveTo>
                  <a:pt x="319990" y="308113"/>
                </a:moveTo>
                <a:cubicBezTo>
                  <a:pt x="303425" y="314739"/>
                  <a:pt x="287383" y="322864"/>
                  <a:pt x="270294" y="327991"/>
                </a:cubicBezTo>
                <a:cubicBezTo>
                  <a:pt x="254113" y="332845"/>
                  <a:pt x="236987" y="333833"/>
                  <a:pt x="220598" y="337930"/>
                </a:cubicBezTo>
                <a:cubicBezTo>
                  <a:pt x="210434" y="340471"/>
                  <a:pt x="200720" y="344556"/>
                  <a:pt x="190781" y="347869"/>
                </a:cubicBezTo>
                <a:cubicBezTo>
                  <a:pt x="144398" y="337930"/>
                  <a:pt x="93556" y="340247"/>
                  <a:pt x="51633" y="318052"/>
                </a:cubicBezTo>
                <a:cubicBezTo>
                  <a:pt x="42045" y="312976"/>
                  <a:pt x="7426" y="222442"/>
                  <a:pt x="1937" y="208721"/>
                </a:cubicBezTo>
                <a:cubicBezTo>
                  <a:pt x="3349" y="187536"/>
                  <a:pt x="-13514" y="67542"/>
                  <a:pt x="31755" y="29817"/>
                </a:cubicBezTo>
                <a:cubicBezTo>
                  <a:pt x="43137" y="20332"/>
                  <a:pt x="57455" y="14624"/>
                  <a:pt x="71511" y="9939"/>
                </a:cubicBezTo>
                <a:cubicBezTo>
                  <a:pt x="87537" y="4597"/>
                  <a:pt x="104642" y="3313"/>
                  <a:pt x="121207" y="0"/>
                </a:cubicBezTo>
                <a:cubicBezTo>
                  <a:pt x="204169" y="7542"/>
                  <a:pt x="304865" y="-10084"/>
                  <a:pt x="379624" y="39756"/>
                </a:cubicBezTo>
                <a:cubicBezTo>
                  <a:pt x="387421" y="44954"/>
                  <a:pt x="392877" y="53009"/>
                  <a:pt x="399503" y="59635"/>
                </a:cubicBezTo>
                <a:cubicBezTo>
                  <a:pt x="407164" y="90278"/>
                  <a:pt x="421162" y="140474"/>
                  <a:pt x="419381" y="168965"/>
                </a:cubicBezTo>
                <a:cubicBezTo>
                  <a:pt x="417476" y="199450"/>
                  <a:pt x="409162" y="229440"/>
                  <a:pt x="399503" y="258417"/>
                </a:cubicBezTo>
                <a:cubicBezTo>
                  <a:pt x="391432" y="282629"/>
                  <a:pt x="360064" y="307954"/>
                  <a:pt x="339868" y="318052"/>
                </a:cubicBezTo>
                <a:cubicBezTo>
                  <a:pt x="327650" y="324161"/>
                  <a:pt x="313070" y="323671"/>
                  <a:pt x="300111" y="327991"/>
                </a:cubicBezTo>
                <a:cubicBezTo>
                  <a:pt x="192489" y="363865"/>
                  <a:pt x="311561" y="347869"/>
                  <a:pt x="121207" y="34786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89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7A538B7-FC89-46D3-B14F-85162FA55A38}"/>
              </a:ext>
            </a:extLst>
          </p:cNvPr>
          <p:cNvSpPr txBox="1">
            <a:spLocks/>
          </p:cNvSpPr>
          <p:nvPr/>
        </p:nvSpPr>
        <p:spPr>
          <a:xfrm>
            <a:off x="805070" y="407504"/>
            <a:ext cx="11386930" cy="645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/>
              <a:t>4.</a:t>
            </a:r>
            <a:r>
              <a:rPr lang="ko-KR" altLang="en-US" sz="1800" dirty="0"/>
              <a:t> 기본 슬라이드 셋팅 및 보조 조명 색상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/>
              <a:t>    </a:t>
            </a:r>
            <a:endParaRPr lang="ko-KR" altLang="en-US" sz="1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34416F-433C-4960-9532-61B93883E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2" y="1142999"/>
            <a:ext cx="5565913" cy="34786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11EDB2-F1C2-4BD9-8FF8-39DCCC1A3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2999"/>
            <a:ext cx="5565913" cy="34786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FEA1270-ABBE-488B-8B03-52DB34344A25}"/>
              </a:ext>
            </a:extLst>
          </p:cNvPr>
          <p:cNvSpPr txBox="1"/>
          <p:nvPr/>
        </p:nvSpPr>
        <p:spPr>
          <a:xfrm>
            <a:off x="6096000" y="4977919"/>
            <a:ext cx="531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화면에 </a:t>
            </a:r>
            <a:r>
              <a:rPr lang="en-US" altLang="ko-KR" dirty="0">
                <a:solidFill>
                  <a:srgbClr val="FF0000"/>
                </a:solidFill>
              </a:rPr>
              <a:t>SHOW LIBRARY </a:t>
            </a:r>
            <a:r>
              <a:rPr lang="ko-KR" altLang="en-US" dirty="0">
                <a:solidFill>
                  <a:srgbClr val="FF0000"/>
                </a:solidFill>
              </a:rPr>
              <a:t>터치 후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현재 셋팅에서 서브조명 색깔 </a:t>
            </a:r>
            <a:r>
              <a:rPr lang="ko-KR" altLang="en-US" dirty="0" err="1">
                <a:solidFill>
                  <a:srgbClr val="FF0000"/>
                </a:solidFill>
              </a:rPr>
              <a:t>팔렛트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– </a:t>
            </a:r>
            <a:r>
              <a:rPr lang="ko-KR" altLang="en-US" dirty="0">
                <a:solidFill>
                  <a:srgbClr val="FF0000"/>
                </a:solidFill>
              </a:rPr>
              <a:t>흰색 터치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D77935-9D9C-4E11-85A4-1EBFF91F8104}"/>
              </a:ext>
            </a:extLst>
          </p:cNvPr>
          <p:cNvSpPr txBox="1"/>
          <p:nvPr/>
        </p:nvSpPr>
        <p:spPr>
          <a:xfrm>
            <a:off x="1008251" y="5016091"/>
            <a:ext cx="430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메인 </a:t>
            </a:r>
            <a:r>
              <a:rPr lang="en-US" altLang="ko-KR" dirty="0">
                <a:solidFill>
                  <a:srgbClr val="FF0000"/>
                </a:solidFill>
              </a:rPr>
              <a:t>– </a:t>
            </a:r>
            <a:r>
              <a:rPr lang="ko-KR" altLang="en-US" dirty="0">
                <a:solidFill>
                  <a:srgbClr val="FF0000"/>
                </a:solidFill>
              </a:rPr>
              <a:t>각 조명들의 밝기 슬라이드 설정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48F3A4B-5DB7-44A1-853C-19F55436AFAD}"/>
              </a:ext>
            </a:extLst>
          </p:cNvPr>
          <p:cNvCxnSpPr>
            <a:cxnSpLocks/>
          </p:cNvCxnSpPr>
          <p:nvPr/>
        </p:nvCxnSpPr>
        <p:spPr>
          <a:xfrm flipH="1" flipV="1">
            <a:off x="9601201" y="2822714"/>
            <a:ext cx="1203294" cy="22803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F0BCFD8-F7CA-44F0-B236-A59A7FA8A547}"/>
              </a:ext>
            </a:extLst>
          </p:cNvPr>
          <p:cNvCxnSpPr>
            <a:cxnSpLocks/>
          </p:cNvCxnSpPr>
          <p:nvPr/>
        </p:nvCxnSpPr>
        <p:spPr>
          <a:xfrm flipH="1" flipV="1">
            <a:off x="6340507" y="1808922"/>
            <a:ext cx="1385841" cy="3198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441090A-CD9A-47E9-B2D6-ADEA8BC9877C}"/>
              </a:ext>
            </a:extLst>
          </p:cNvPr>
          <p:cNvCxnSpPr/>
          <p:nvPr/>
        </p:nvCxnSpPr>
        <p:spPr>
          <a:xfrm flipH="1" flipV="1">
            <a:off x="477078" y="3960743"/>
            <a:ext cx="665922" cy="1055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원호 29">
            <a:extLst>
              <a:ext uri="{FF2B5EF4-FFF2-40B4-BE49-F238E27FC236}">
                <a16:creationId xmlns:a16="http://schemas.microsoft.com/office/drawing/2014/main" id="{76E6E81B-C7F9-4328-A9DE-722E68F6A4BC}"/>
              </a:ext>
            </a:extLst>
          </p:cNvPr>
          <p:cNvSpPr/>
          <p:nvPr/>
        </p:nvSpPr>
        <p:spPr>
          <a:xfrm rot="9581508">
            <a:off x="708550" y="3303314"/>
            <a:ext cx="2903770" cy="60781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14DCB4BE-796A-4AB4-80FE-E2EFB3C28DD9}"/>
              </a:ext>
            </a:extLst>
          </p:cNvPr>
          <p:cNvCxnSpPr/>
          <p:nvPr/>
        </p:nvCxnSpPr>
        <p:spPr>
          <a:xfrm flipH="1" flipV="1">
            <a:off x="1780430" y="4057479"/>
            <a:ext cx="599991" cy="90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6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6B132C7-85D5-4791-95FB-656149F0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1539"/>
            <a:ext cx="11506200" cy="5476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5. </a:t>
            </a:r>
            <a:r>
              <a:rPr lang="ko-KR" altLang="en-US" sz="1800" dirty="0"/>
              <a:t>모든 슬라이드 아래로 내리기</a:t>
            </a:r>
            <a:r>
              <a:rPr lang="en-US" altLang="ko-KR" sz="1800" dirty="0"/>
              <a:t>.</a:t>
            </a:r>
          </a:p>
          <a:p>
            <a:pPr marL="0" indent="0">
              <a:buNone/>
            </a:pPr>
            <a:r>
              <a:rPr lang="en-US" altLang="ko-KR" sz="1800" dirty="0"/>
              <a:t>6. </a:t>
            </a:r>
            <a:r>
              <a:rPr lang="ko-KR" altLang="en-US" sz="1800" dirty="0"/>
              <a:t>콘솔 가운데 </a:t>
            </a:r>
            <a:r>
              <a:rPr lang="en-US" altLang="ko-KR" sz="1800" dirty="0"/>
              <a:t>POWER </a:t>
            </a:r>
            <a:r>
              <a:rPr lang="ko-KR" altLang="en-US" sz="1800" dirty="0"/>
              <a:t>버튼 눌러서 꺼지는 것 확인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7. </a:t>
            </a:r>
            <a:r>
              <a:rPr lang="ko-KR" altLang="en-US" sz="1800" dirty="0"/>
              <a:t>콘솔 </a:t>
            </a:r>
            <a:r>
              <a:rPr lang="ko-KR" altLang="en-US" sz="1800" dirty="0" err="1"/>
              <a:t>뒷</a:t>
            </a:r>
            <a:r>
              <a:rPr lang="ko-KR" altLang="en-US" sz="1800" dirty="0"/>
              <a:t> 부분 </a:t>
            </a:r>
            <a:r>
              <a:rPr lang="en-US" altLang="ko-KR" sz="1800" dirty="0"/>
              <a:t>I/O </a:t>
            </a:r>
            <a:r>
              <a:rPr lang="ko-KR" altLang="en-US" sz="1800" dirty="0"/>
              <a:t>버튼 끄기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8. </a:t>
            </a:r>
            <a:r>
              <a:rPr lang="ko-KR" altLang="en-US" sz="1800" dirty="0"/>
              <a:t>벽에 있는 조명전원 버튼 </a:t>
            </a:r>
            <a:r>
              <a:rPr lang="en-US" altLang="ko-KR" sz="1800" dirty="0"/>
              <a:t>OFF</a:t>
            </a:r>
          </a:p>
          <a:p>
            <a:pPr marL="0" indent="0">
              <a:buNone/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66292241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415</ep:Words>
  <ep:PresentationFormat>와이드스크린</ep:PresentationFormat>
  <ep:Paragraphs>83</ep:Paragraphs>
  <ep:Slides>13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ep:HeadingPairs>
  <ep:TitlesOfParts>
    <vt:vector size="14" baseType="lpstr">
      <vt:lpstr>Office 테마</vt:lpstr>
      <vt:lpstr>패션창작스튜디오</vt:lpstr>
      <vt:lpstr>오디오 믹서</vt:lpstr>
      <vt:lpstr>슬라이드 3</vt:lpstr>
      <vt:lpstr>슬라이드 4</vt:lpstr>
      <vt:lpstr>슬라이드 5</vt:lpstr>
      <vt:lpstr>조명 콘솔</vt:lpstr>
      <vt:lpstr>슬라이드 7</vt:lpstr>
      <vt:lpstr>슬라이드 8</vt:lpstr>
      <vt:lpstr>슬라이드 9</vt:lpstr>
      <vt:lpstr>노트북 송출~모니터 보내기 (OBS STUDIO)</vt:lpstr>
      <vt:lpstr>슬라이드 11</vt:lpstr>
      <vt:lpstr>슬라이드 12</vt:lpstr>
      <vt:lpstr>슬라이드 13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2024-01-15T09:19:54.000</dcterms:created>
  <dc:creator>SSR_MKT</dc:creator>
  <cp:lastModifiedBy>shjjj</cp:lastModifiedBy>
  <dcterms:modified xsi:type="dcterms:W3CDTF">2024-04-18T07:27:19.601</dcterms:modified>
  <cp:revision>26</cp:revision>
  <dc:title>패션창작스튜디오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